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3" r:id="rId3"/>
    <p:sldId id="259" r:id="rId4"/>
    <p:sldId id="260" r:id="rId5"/>
    <p:sldId id="261" r:id="rId6"/>
    <p:sldId id="262" r:id="rId7"/>
    <p:sldId id="263" r:id="rId8"/>
    <p:sldId id="264" r:id="rId9"/>
    <p:sldId id="314" r:id="rId10"/>
    <p:sldId id="307" r:id="rId11"/>
    <p:sldId id="308" r:id="rId12"/>
    <p:sldId id="309" r:id="rId13"/>
    <p:sldId id="310" r:id="rId14"/>
    <p:sldId id="311" r:id="rId15"/>
    <p:sldId id="316" r:id="rId16"/>
    <p:sldId id="317" r:id="rId17"/>
    <p:sldId id="312" r:id="rId18"/>
    <p:sldId id="284" r:id="rId19"/>
    <p:sldId id="274" r:id="rId20"/>
    <p:sldId id="266" r:id="rId21"/>
    <p:sldId id="267" r:id="rId22"/>
    <p:sldId id="268" r:id="rId23"/>
    <p:sldId id="318" r:id="rId24"/>
    <p:sldId id="270" r:id="rId25"/>
    <p:sldId id="306" r:id="rId26"/>
    <p:sldId id="272" r:id="rId27"/>
    <p:sldId id="273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319" r:id="rId36"/>
    <p:sldId id="285" r:id="rId37"/>
    <p:sldId id="287" r:id="rId38"/>
    <p:sldId id="288" r:id="rId39"/>
    <p:sldId id="291" r:id="rId40"/>
    <p:sldId id="292" r:id="rId41"/>
    <p:sldId id="298" r:id="rId42"/>
    <p:sldId id="297" r:id="rId4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22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87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5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82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3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14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9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5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0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79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E6BD-C093-4DCC-9384-6F74AEB3BB32}" type="datetimeFigureOut">
              <a:rPr lang="es-ES" smtClean="0"/>
              <a:t>28/04/2021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5F8AC-CEFE-4CAB-96DF-896A5A44C9F0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0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arasaa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arasaac.org/" TargetMode="External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rasaac.org/" TargetMode="External"/><Relationship Id="rId3" Type="http://schemas.openxmlformats.org/officeDocument/2006/relationships/oleObject" Target="../embeddings/oleObject2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hyperlink" Target="http://arasaac.org/" TargetMode="External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rasaac.org/" TargetMode="External"/><Relationship Id="rId3" Type="http://schemas.openxmlformats.org/officeDocument/2006/relationships/oleObject" Target="../embeddings/oleObject4.bin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8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asaac.org/" TargetMode="External"/><Relationship Id="rId3" Type="http://schemas.openxmlformats.org/officeDocument/2006/relationships/oleObject" Target="../embeddings/oleObject6.bin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arasaa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90.jpeg"/><Relationship Id="rId5" Type="http://schemas.openxmlformats.org/officeDocument/2006/relationships/image" Target="../media/image52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9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2.png"/><Relationship Id="rId11" Type="http://schemas.openxmlformats.org/officeDocument/2006/relationships/hyperlink" Target="http://arasaac.org/" TargetMode="External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asaac.org/" TargetMode="Externa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png"/><Relationship Id="rId5" Type="http://schemas.openxmlformats.org/officeDocument/2006/relationships/image" Target="../media/image25.png"/><Relationship Id="rId10" Type="http://schemas.openxmlformats.org/officeDocument/2006/relationships/hyperlink" Target="http://arasaac.org/" TargetMode="External"/><Relationship Id="rId4" Type="http://schemas.openxmlformats.org/officeDocument/2006/relationships/image" Target="../media/image100.png"/><Relationship Id="rId9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hyperlink" Target="http://arasaac.org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94.png"/><Relationship Id="rId7" Type="http://schemas.openxmlformats.org/officeDocument/2006/relationships/image" Target="../media/image112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hyperlink" Target="http://arasaac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02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asaac.org/" TargetMode="Externa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png"/><Relationship Id="rId7" Type="http://schemas.openxmlformats.org/officeDocument/2006/relationships/image" Target="../media/image123.jpe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jpeg"/><Relationship Id="rId7" Type="http://schemas.openxmlformats.org/officeDocument/2006/relationships/image" Target="../media/image128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oleObject" Target="../embeddings/oleObject11.bin"/><Relationship Id="rId7" Type="http://schemas.openxmlformats.org/officeDocument/2006/relationships/hyperlink" Target="http://arasaac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10" Type="http://schemas.openxmlformats.org/officeDocument/2006/relationships/image" Target="../media/image135.jpeg"/><Relationship Id="rId4" Type="http://schemas.openxmlformats.org/officeDocument/2006/relationships/image" Target="../media/image130.png"/><Relationship Id="rId9" Type="http://schemas.openxmlformats.org/officeDocument/2006/relationships/image" Target="../media/image13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oleObject" Target="../embeddings/oleObject12.bin"/><Relationship Id="rId7" Type="http://schemas.openxmlformats.org/officeDocument/2006/relationships/hyperlink" Target="http://arasaac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7.jpeg"/><Relationship Id="rId5" Type="http://schemas.openxmlformats.org/officeDocument/2006/relationships/image" Target="../media/image81.jpeg"/><Relationship Id="rId10" Type="http://schemas.openxmlformats.org/officeDocument/2006/relationships/image" Target="../media/image140.jpeg"/><Relationship Id="rId4" Type="http://schemas.openxmlformats.org/officeDocument/2006/relationships/image" Target="../media/image136.png"/><Relationship Id="rId9" Type="http://schemas.openxmlformats.org/officeDocument/2006/relationships/image" Target="../media/image13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144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90.jpeg"/><Relationship Id="rId4" Type="http://schemas.openxmlformats.org/officeDocument/2006/relationships/image" Target="../media/image5.jpeg"/><Relationship Id="rId9" Type="http://schemas.openxmlformats.org/officeDocument/2006/relationships/image" Target="../media/image54.png"/><Relationship Id="rId14" Type="http://schemas.openxmlformats.org/officeDocument/2006/relationships/hyperlink" Target="http://arasaac.org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50.png"/><Relationship Id="rId12" Type="http://schemas.openxmlformats.org/officeDocument/2006/relationships/hyperlink" Target="http://arasaac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2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4.jpeg"/><Relationship Id="rId11" Type="http://schemas.openxmlformats.org/officeDocument/2006/relationships/hyperlink" Target="http://arasaac.org/" TargetMode="External"/><Relationship Id="rId5" Type="http://schemas.openxmlformats.org/officeDocument/2006/relationships/image" Target="../media/image163.jpeg"/><Relationship Id="rId10" Type="http://schemas.openxmlformats.org/officeDocument/2006/relationships/image" Target="../media/image75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arasaac.org/" TargetMode="External"/><Relationship Id="rId11" Type="http://schemas.openxmlformats.org/officeDocument/2006/relationships/image" Target="../media/image181.png"/><Relationship Id="rId5" Type="http://schemas.openxmlformats.org/officeDocument/2006/relationships/image" Target="../media/image176.jpeg"/><Relationship Id="rId10" Type="http://schemas.openxmlformats.org/officeDocument/2006/relationships/image" Target="../media/image180.jpeg"/><Relationship Id="rId4" Type="http://schemas.openxmlformats.org/officeDocument/2006/relationships/image" Target="../media/image175.png"/><Relationship Id="rId9" Type="http://schemas.openxmlformats.org/officeDocument/2006/relationships/image" Target="../media/image1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arasaac.org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hyperlink" Target="http://arasaac.org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6439" y="1271789"/>
            <a:ext cx="726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ZEIN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BEHAR DU LANGILE BAKOITZAK?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4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2348860"/>
            <a:ext cx="2628112" cy="2628112"/>
          </a:xfrm>
          <a:prstGeom prst="rect">
            <a:avLst/>
          </a:prstGeom>
        </p:spPr>
      </p:pic>
      <p:pic>
        <p:nvPicPr>
          <p:cNvPr id="5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125" y="2691028"/>
            <a:ext cx="2052008" cy="2052008"/>
          </a:xfrm>
          <a:prstGeom prst="rect">
            <a:avLst/>
          </a:prstGeom>
        </p:spPr>
      </p:pic>
      <p:pic>
        <p:nvPicPr>
          <p:cNvPr id="6" name="5 Imagen" descr="trabajad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5382" y="2727032"/>
            <a:ext cx="1980000" cy="1980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4956531" y="3284984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09321"/>
            <a:ext cx="8460432" cy="41215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5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6 Rectángulo"/>
          <p:cNvSpPr/>
          <p:nvPr/>
        </p:nvSpPr>
        <p:spPr>
          <a:xfrm flipH="1">
            <a:off x="1927485" y="2604138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6 Rectángulo"/>
          <p:cNvSpPr/>
          <p:nvPr/>
        </p:nvSpPr>
        <p:spPr>
          <a:xfrm flipH="1">
            <a:off x="5695446" y="2504449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6 Rectángulo"/>
          <p:cNvSpPr/>
          <p:nvPr/>
        </p:nvSpPr>
        <p:spPr>
          <a:xfrm flipH="1">
            <a:off x="8773293" y="2530615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01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6872" name="Rectangle 15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7" name="Elkartu 6"/>
          <p:cNvGrpSpPr/>
          <p:nvPr/>
        </p:nvGrpSpPr>
        <p:grpSpPr>
          <a:xfrm>
            <a:off x="7451392" y="529908"/>
            <a:ext cx="2876960" cy="5625445"/>
            <a:chOff x="6408976" y="557340"/>
            <a:chExt cx="2876960" cy="5625445"/>
          </a:xfrm>
        </p:grpSpPr>
        <p:sp>
          <p:nvSpPr>
            <p:cNvPr id="15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r="2188" b="64840"/>
          <a:stretch/>
        </p:blipFill>
        <p:spPr>
          <a:xfrm>
            <a:off x="7552944" y="2800115"/>
            <a:ext cx="2697481" cy="1006140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/>
          <a:stretch/>
        </p:blipFill>
        <p:spPr>
          <a:xfrm>
            <a:off x="7826131" y="4357181"/>
            <a:ext cx="2081365" cy="1750786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1401994"/>
            <a:ext cx="3777275" cy="3777275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59" y="612983"/>
            <a:ext cx="1671939" cy="16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2489200" y="-20224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1" name="Elkartu 10"/>
          <p:cNvGrpSpPr/>
          <p:nvPr/>
        </p:nvGrpSpPr>
        <p:grpSpPr>
          <a:xfrm>
            <a:off x="7457792" y="401066"/>
            <a:ext cx="2876960" cy="5625445"/>
            <a:chOff x="6408976" y="557340"/>
            <a:chExt cx="2876960" cy="5625445"/>
          </a:xfrm>
        </p:grpSpPr>
        <p:sp>
          <p:nvSpPr>
            <p:cNvPr id="12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rudi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4120156"/>
            <a:ext cx="1807465" cy="1807465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571165"/>
            <a:ext cx="3535654" cy="3535654"/>
          </a:xfrm>
          <a:prstGeom prst="rect">
            <a:avLst/>
          </a:prstGeom>
        </p:spPr>
      </p:pic>
      <p:grpSp>
        <p:nvGrpSpPr>
          <p:cNvPr id="7" name="Elkartu 6"/>
          <p:cNvGrpSpPr/>
          <p:nvPr/>
        </p:nvGrpSpPr>
        <p:grpSpPr>
          <a:xfrm>
            <a:off x="78967" y="2049584"/>
            <a:ext cx="2873783" cy="1879535"/>
            <a:chOff x="78967" y="2049584"/>
            <a:chExt cx="2873783" cy="1879535"/>
          </a:xfrm>
        </p:grpSpPr>
        <p:pic>
          <p:nvPicPr>
            <p:cNvPr id="5" name="Irudia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64" y="2049584"/>
              <a:ext cx="1879535" cy="1879535"/>
            </a:xfrm>
            <a:prstGeom prst="rect">
              <a:avLst/>
            </a:prstGeom>
          </p:spPr>
        </p:pic>
        <p:sp>
          <p:nvSpPr>
            <p:cNvPr id="20" name="Laukizuzena 19"/>
            <p:cNvSpPr/>
            <p:nvPr/>
          </p:nvSpPr>
          <p:spPr>
            <a:xfrm>
              <a:off x="78967" y="2535237"/>
              <a:ext cx="28737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OPTIKA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rudia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7" b="21795"/>
          <a:stretch/>
        </p:blipFill>
        <p:spPr>
          <a:xfrm>
            <a:off x="7811965" y="2514599"/>
            <a:ext cx="2436536" cy="1380745"/>
          </a:xfrm>
          <a:prstGeom prst="rect">
            <a:avLst/>
          </a:prstGeom>
        </p:spPr>
      </p:pic>
      <p:pic>
        <p:nvPicPr>
          <p:cNvPr id="9" name="Irudia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b="23121"/>
          <a:stretch/>
        </p:blipFill>
        <p:spPr>
          <a:xfrm>
            <a:off x="7696065" y="722377"/>
            <a:ext cx="2400411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42" name="Rectangle 11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9" name="Elkartu 8"/>
          <p:cNvGrpSpPr/>
          <p:nvPr/>
        </p:nvGrpSpPr>
        <p:grpSpPr>
          <a:xfrm>
            <a:off x="7457792" y="401066"/>
            <a:ext cx="2876960" cy="5625445"/>
            <a:chOff x="6408976" y="557340"/>
            <a:chExt cx="2876960" cy="5625445"/>
          </a:xfrm>
        </p:grpSpPr>
        <p:sp>
          <p:nvSpPr>
            <p:cNvPr id="10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88" y="246204"/>
            <a:ext cx="2074274" cy="2074274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29" y="2352521"/>
            <a:ext cx="1754886" cy="1754886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1288362"/>
            <a:ext cx="4083633" cy="4083633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29" y="4243431"/>
            <a:ext cx="178308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7" name="Rectangle 15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69" name="Rectangle 19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0971" name="Rectangle 23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8" name="Elkartu 17"/>
          <p:cNvGrpSpPr/>
          <p:nvPr/>
        </p:nvGrpSpPr>
        <p:grpSpPr>
          <a:xfrm>
            <a:off x="7457792" y="401066"/>
            <a:ext cx="2876960" cy="5625445"/>
            <a:chOff x="6408976" y="557340"/>
            <a:chExt cx="2876960" cy="5625445"/>
          </a:xfrm>
        </p:grpSpPr>
        <p:sp>
          <p:nvSpPr>
            <p:cNvPr id="19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4" b="17405"/>
          <a:stretch/>
        </p:blipFill>
        <p:spPr>
          <a:xfrm>
            <a:off x="7668146" y="4381736"/>
            <a:ext cx="2620844" cy="1609490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10781"/>
          <a:stretch/>
        </p:blipFill>
        <p:spPr>
          <a:xfrm>
            <a:off x="7983779" y="2412863"/>
            <a:ext cx="1989578" cy="1609344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8" y="1721749"/>
            <a:ext cx="2468662" cy="2468662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r="27359"/>
          <a:stretch/>
        </p:blipFill>
        <p:spPr>
          <a:xfrm>
            <a:off x="3584449" y="1529332"/>
            <a:ext cx="1746504" cy="3609596"/>
          </a:xfrm>
          <a:prstGeom prst="rect">
            <a:avLst/>
          </a:prstGeom>
        </p:spPr>
      </p:pic>
      <p:sp>
        <p:nvSpPr>
          <p:cNvPr id="26" name="Laukizuzena 25"/>
          <p:cNvSpPr/>
          <p:nvPr/>
        </p:nvSpPr>
        <p:spPr>
          <a:xfrm>
            <a:off x="456065" y="2416204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ARGAZKI DENDA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 descr="http://www.catedu.es/arasaac/temp/tmpKub6mX_466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54" y="448661"/>
            <a:ext cx="1762378" cy="17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1990" name="Rectangle 11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1" name="Elkartu 10"/>
          <p:cNvGrpSpPr/>
          <p:nvPr/>
        </p:nvGrpSpPr>
        <p:grpSpPr>
          <a:xfrm>
            <a:off x="7468553" y="446786"/>
            <a:ext cx="2876960" cy="5625445"/>
            <a:chOff x="6408976" y="557340"/>
            <a:chExt cx="2876960" cy="5625445"/>
          </a:xfrm>
        </p:grpSpPr>
        <p:sp>
          <p:nvSpPr>
            <p:cNvPr id="12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83078"/>
            <a:ext cx="3381867" cy="3381867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79" y="607781"/>
            <a:ext cx="1490473" cy="1490473"/>
          </a:xfrm>
          <a:prstGeom prst="rect">
            <a:avLst/>
          </a:prstGeom>
        </p:spPr>
      </p:pic>
      <p:grpSp>
        <p:nvGrpSpPr>
          <p:cNvPr id="5" name="Elkartu 4"/>
          <p:cNvGrpSpPr/>
          <p:nvPr/>
        </p:nvGrpSpPr>
        <p:grpSpPr>
          <a:xfrm>
            <a:off x="0" y="2287142"/>
            <a:ext cx="2873783" cy="1839384"/>
            <a:chOff x="-138295" y="2286170"/>
            <a:chExt cx="2873783" cy="1839384"/>
          </a:xfrm>
        </p:grpSpPr>
        <p:pic>
          <p:nvPicPr>
            <p:cNvPr id="3" name="Irudia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08" y="2286170"/>
              <a:ext cx="1839384" cy="1839384"/>
            </a:xfrm>
            <a:prstGeom prst="rect">
              <a:avLst/>
            </a:prstGeom>
          </p:spPr>
        </p:pic>
        <p:sp>
          <p:nvSpPr>
            <p:cNvPr id="18" name="Laukizuzena 17"/>
            <p:cNvSpPr/>
            <p:nvPr/>
          </p:nvSpPr>
          <p:spPr>
            <a:xfrm>
              <a:off x="-138295" y="2763676"/>
              <a:ext cx="28737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IZOZKI DENDA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Irudi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r="35492" b="4244"/>
          <a:stretch/>
        </p:blipFill>
        <p:spPr>
          <a:xfrm>
            <a:off x="8494776" y="2353982"/>
            <a:ext cx="640080" cy="1788250"/>
          </a:xfrm>
          <a:prstGeom prst="rect">
            <a:avLst/>
          </a:prstGeom>
        </p:spPr>
      </p:pic>
      <p:pic>
        <p:nvPicPr>
          <p:cNvPr id="8" name="Irudi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57" y="4183554"/>
            <a:ext cx="1937115" cy="19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00" y="1116152"/>
            <a:ext cx="4151427" cy="4151427"/>
          </a:xfrm>
          <a:prstGeom prst="rect">
            <a:avLst/>
          </a:prstGeom>
        </p:spPr>
      </p:pic>
      <p:sp>
        <p:nvSpPr>
          <p:cNvPr id="12" name="Laukizuzena 11"/>
          <p:cNvSpPr/>
          <p:nvPr/>
        </p:nvSpPr>
        <p:spPr>
          <a:xfrm>
            <a:off x="658254" y="2510889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POLIZIA ETXEA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Elkartu 12"/>
          <p:cNvGrpSpPr/>
          <p:nvPr/>
        </p:nvGrpSpPr>
        <p:grpSpPr>
          <a:xfrm>
            <a:off x="7468553" y="446786"/>
            <a:ext cx="2876960" cy="5625445"/>
            <a:chOff x="6408976" y="557340"/>
            <a:chExt cx="2876960" cy="5625445"/>
          </a:xfrm>
        </p:grpSpPr>
        <p:sp>
          <p:nvSpPr>
            <p:cNvPr id="14" name="6 Rectángulo"/>
            <p:cNvSpPr/>
            <p:nvPr/>
          </p:nvSpPr>
          <p:spPr>
            <a:xfrm>
              <a:off x="6408976" y="2444709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6 Rectángulo"/>
            <p:cNvSpPr/>
            <p:nvPr/>
          </p:nvSpPr>
          <p:spPr>
            <a:xfrm>
              <a:off x="6408976" y="4343401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6 Rectángulo"/>
            <p:cNvSpPr/>
            <p:nvPr/>
          </p:nvSpPr>
          <p:spPr>
            <a:xfrm>
              <a:off x="6408976" y="557340"/>
              <a:ext cx="2876960" cy="18393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9" b="23939"/>
          <a:stretch/>
        </p:blipFill>
        <p:spPr>
          <a:xfrm>
            <a:off x="7516968" y="4372695"/>
            <a:ext cx="2718817" cy="1463040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b="18784"/>
          <a:stretch/>
        </p:blipFill>
        <p:spPr>
          <a:xfrm>
            <a:off x="7763256" y="585216"/>
            <a:ext cx="2472529" cy="1600200"/>
          </a:xfrm>
          <a:prstGeom prst="rect">
            <a:avLst/>
          </a:prstGeom>
        </p:spPr>
      </p:pic>
      <p:pic>
        <p:nvPicPr>
          <p:cNvPr id="17" name="Irudia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0" y="2334155"/>
            <a:ext cx="1856292" cy="18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6 Rectángulo"/>
          <p:cNvSpPr/>
          <p:nvPr/>
        </p:nvSpPr>
        <p:spPr>
          <a:xfrm>
            <a:off x="10172550" y="322559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554480" y="944160"/>
            <a:ext cx="82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AUKERATU HIRU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LAUKOTE </a:t>
            </a:r>
            <a:r>
              <a:rPr lang="es-ES" sz="3600" dirty="0" smtClean="0">
                <a:latin typeface="Agency FB" pitchFamily="34" charset="0"/>
              </a:rPr>
              <a:t>BAKOITZETIK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3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24" y="2266564"/>
            <a:ext cx="2628112" cy="2628112"/>
          </a:xfrm>
          <a:prstGeom prst="rect">
            <a:avLst/>
          </a:prstGeom>
        </p:spPr>
      </p:pic>
      <p:pic>
        <p:nvPicPr>
          <p:cNvPr id="4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715" y="2983370"/>
            <a:ext cx="1422261" cy="1422261"/>
          </a:xfrm>
          <a:prstGeom prst="rect">
            <a:avLst/>
          </a:prstGeom>
        </p:spPr>
      </p:pic>
      <p:grpSp>
        <p:nvGrpSpPr>
          <p:cNvPr id="13" name="Elkartu 12"/>
          <p:cNvGrpSpPr/>
          <p:nvPr/>
        </p:nvGrpSpPr>
        <p:grpSpPr>
          <a:xfrm>
            <a:off x="8250142" y="2427028"/>
            <a:ext cx="2784411" cy="2372835"/>
            <a:chOff x="8174736" y="3105891"/>
            <a:chExt cx="2478024" cy="1842921"/>
          </a:xfrm>
        </p:grpSpPr>
        <p:sp>
          <p:nvSpPr>
            <p:cNvPr id="7" name="6 Rectángulo"/>
            <p:cNvSpPr/>
            <p:nvPr/>
          </p:nvSpPr>
          <p:spPr>
            <a:xfrm>
              <a:off x="9286993" y="3723299"/>
              <a:ext cx="544667" cy="3197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303" y="3704001"/>
              <a:ext cx="807620" cy="807620"/>
            </a:xfrm>
            <a:prstGeom prst="rect">
              <a:avLst/>
            </a:prstGeom>
          </p:spPr>
        </p:pic>
        <p:sp>
          <p:nvSpPr>
            <p:cNvPr id="12" name="6 Rectángulo"/>
            <p:cNvSpPr/>
            <p:nvPr/>
          </p:nvSpPr>
          <p:spPr>
            <a:xfrm flipH="1">
              <a:off x="8174736" y="3105891"/>
              <a:ext cx="2478024" cy="1842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" b="96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258" y="3640814"/>
              <a:ext cx="460900" cy="460901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00" b="93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55" b="10757"/>
            <a:stretch/>
          </p:blipFill>
          <p:spPr>
            <a:xfrm>
              <a:off x="9940823" y="3712199"/>
              <a:ext cx="445276" cy="347707"/>
            </a:xfrm>
            <a:prstGeom prst="rect">
              <a:avLst/>
            </a:prstGeom>
          </p:spPr>
        </p:pic>
      </p:grpSp>
      <p:sp>
        <p:nvSpPr>
          <p:cNvPr id="14" name="Laukizuzena 13"/>
          <p:cNvSpPr/>
          <p:nvPr/>
        </p:nvSpPr>
        <p:spPr>
          <a:xfrm>
            <a:off x="9459412" y="3221966"/>
            <a:ext cx="693163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6 Rectángulo"/>
          <p:cNvSpPr/>
          <p:nvPr/>
        </p:nvSpPr>
        <p:spPr>
          <a:xfrm flipH="1">
            <a:off x="1158980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 Rectángulo"/>
          <p:cNvSpPr/>
          <p:nvPr/>
        </p:nvSpPr>
        <p:spPr>
          <a:xfrm flipH="1">
            <a:off x="4589457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 Flecha derecha"/>
          <p:cNvSpPr/>
          <p:nvPr/>
        </p:nvSpPr>
        <p:spPr>
          <a:xfrm>
            <a:off x="7561218" y="3397421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rudia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8" y="2634602"/>
            <a:ext cx="1931839" cy="1931839"/>
          </a:xfrm>
          <a:prstGeom prst="rect">
            <a:avLst/>
          </a:prstGeom>
        </p:spPr>
      </p:pic>
      <p:sp>
        <p:nvSpPr>
          <p:cNvPr id="22" name="6 Rectángulo"/>
          <p:cNvSpPr/>
          <p:nvPr/>
        </p:nvSpPr>
        <p:spPr>
          <a:xfrm>
            <a:off x="9499919" y="371704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6 Rectángulo"/>
          <p:cNvSpPr/>
          <p:nvPr/>
        </p:nvSpPr>
        <p:spPr>
          <a:xfrm>
            <a:off x="10168899" y="371704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rudia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15" y="3722247"/>
            <a:ext cx="414367" cy="414367"/>
          </a:xfrm>
          <a:prstGeom prst="rect">
            <a:avLst/>
          </a:prstGeom>
        </p:spPr>
      </p:pic>
      <p:pic>
        <p:nvPicPr>
          <p:cNvPr id="15" name="Irudia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07" y="3743267"/>
            <a:ext cx="385497" cy="385497"/>
          </a:xfrm>
          <a:prstGeom prst="rect">
            <a:avLst/>
          </a:prstGeom>
        </p:spPr>
      </p:pic>
      <p:sp>
        <p:nvSpPr>
          <p:cNvPr id="27" name="Laukizuzena 26"/>
          <p:cNvSpPr/>
          <p:nvPr/>
        </p:nvSpPr>
        <p:spPr>
          <a:xfrm>
            <a:off x="9468937" y="3717266"/>
            <a:ext cx="651731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Laukizuzena 27"/>
          <p:cNvSpPr/>
          <p:nvPr/>
        </p:nvSpPr>
        <p:spPr>
          <a:xfrm>
            <a:off x="10175991" y="3716255"/>
            <a:ext cx="623969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15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1993" name="Picture 16" descr="http://www.catedu.es/arasaac/classes/img/thumbnail.php?i=cdb4ae007dd5b3b4ec6e9c2eb5d2f3b0e5b73fdd5216cece9d9f0709ca904497c988f78aa80b44e53fd65accd4da72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63" y="189117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3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1" name="Elkartu 10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12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Elkartu 13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5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71" y="3979037"/>
            <a:ext cx="1713739" cy="1713739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74" y="1968362"/>
            <a:ext cx="1723041" cy="1723041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8" y="1377754"/>
            <a:ext cx="3516627" cy="3516627"/>
          </a:xfrm>
          <a:prstGeom prst="rect">
            <a:avLst/>
          </a:prstGeom>
        </p:spPr>
      </p:pic>
      <p:pic>
        <p:nvPicPr>
          <p:cNvPr id="7" name="Irudi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7" y="3925995"/>
            <a:ext cx="1699371" cy="1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78777"/>
              </p:ext>
            </p:extLst>
          </p:nvPr>
        </p:nvGraphicFramePr>
        <p:xfrm>
          <a:off x="2436400" y="2219983"/>
          <a:ext cx="3066175" cy="306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00" y="2219983"/>
                        <a:ext cx="3066175" cy="306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2537" name="Picture 9" descr="http://www.catedu.es/arasaac/classes/img/thumbnail.php?i=cdb4ae007dd5b3b4ec6e9c2eb5d2f3b0e5b73fdd5216cece9d9f0709ca904497c988f78aa80b44e53fd65ac9dcdf765d1635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3926885"/>
            <a:ext cx="1711109" cy="171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6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9" name="Elkartu 8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10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" name="Elkartu 11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3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3" name="Elkartu 2"/>
          <p:cNvGrpSpPr/>
          <p:nvPr/>
        </p:nvGrpSpPr>
        <p:grpSpPr>
          <a:xfrm>
            <a:off x="-17252" y="2886043"/>
            <a:ext cx="2873783" cy="1622584"/>
            <a:chOff x="-17252" y="2886043"/>
            <a:chExt cx="2873783" cy="1622584"/>
          </a:xfrm>
        </p:grpSpPr>
        <p:pic>
          <p:nvPicPr>
            <p:cNvPr id="2" name="Irudia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16" y="2886043"/>
              <a:ext cx="1622584" cy="1622584"/>
            </a:xfrm>
            <a:prstGeom prst="rect">
              <a:avLst/>
            </a:prstGeom>
          </p:spPr>
        </p:pic>
        <p:sp>
          <p:nvSpPr>
            <p:cNvPr id="16" name="Laukizuzena 15"/>
            <p:cNvSpPr/>
            <p:nvPr/>
          </p:nvSpPr>
          <p:spPr>
            <a:xfrm>
              <a:off x="-17252" y="3294987"/>
              <a:ext cx="28737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LORADENDA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rudia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65" y="2024273"/>
            <a:ext cx="1515788" cy="1515788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02" y="3989903"/>
            <a:ext cx="1702873" cy="1702873"/>
          </a:xfrm>
          <a:prstGeom prst="rect">
            <a:avLst/>
          </a:prstGeom>
        </p:spPr>
      </p:pic>
      <p:pic>
        <p:nvPicPr>
          <p:cNvPr id="20" name="Picture 25" descr="http://www.catedu.es/arasaac/classes/img/thumbnail.php?i=cdb4ae007dd5b3b4ec6e9c2eb5d2f3b0e5b73fdd5216cece9d9f0709ca904497c988f78aa80b44e53fd65accdeda725d1635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06" y="2132123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073"/>
              </p:ext>
            </p:extLst>
          </p:nvPr>
        </p:nvGraphicFramePr>
        <p:xfrm>
          <a:off x="6319330" y="2033833"/>
          <a:ext cx="1634108" cy="163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330" y="2033833"/>
                        <a:ext cx="1634108" cy="1634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4212"/>
              </p:ext>
            </p:extLst>
          </p:nvPr>
        </p:nvGraphicFramePr>
        <p:xfrm>
          <a:off x="8640195" y="3993059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Fotografía de Photo Editor" r:id="rId5" imgW="4761905" imgH="4761905" progId="MSPhotoEd.3">
                  <p:embed/>
                </p:oleObj>
              </mc:Choice>
              <mc:Fallback>
                <p:oleObj name="Fotografía de Photo Editor" r:id="rId5" imgW="4761905" imgH="4761905" progId="MSPhotoEd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195" y="3993059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Elkartu 7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9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" name="Elkartu 10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2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4" name="Picture 12" descr="http://www.catedu.es/arasaac/temp/tmpKVEHyX_302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53" y="4145869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8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47" y="1995733"/>
            <a:ext cx="1807248" cy="1807248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3439"/>
            <a:ext cx="3831828" cy="3831828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8" y="1785695"/>
            <a:ext cx="1882246" cy="1882246"/>
          </a:xfrm>
          <a:prstGeom prst="rect">
            <a:avLst/>
          </a:prstGeom>
        </p:spPr>
      </p:pic>
      <p:sp>
        <p:nvSpPr>
          <p:cNvPr id="20" name="Laukizuzena 19"/>
          <p:cNvSpPr/>
          <p:nvPr/>
        </p:nvSpPr>
        <p:spPr>
          <a:xfrm>
            <a:off x="87523" y="3342612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AROZTEGIA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4480" y="944160"/>
            <a:ext cx="760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AUKERATU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BAT BIKOTE </a:t>
            </a:r>
            <a:r>
              <a:rPr lang="es-ES" sz="3600" dirty="0" smtClean="0">
                <a:latin typeface="Agency FB" pitchFamily="34" charset="0"/>
              </a:rPr>
              <a:t>BAKOITZETIK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3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24" y="2266564"/>
            <a:ext cx="2628112" cy="2628112"/>
          </a:xfrm>
          <a:prstGeom prst="rect">
            <a:avLst/>
          </a:prstGeom>
        </p:spPr>
      </p:pic>
      <p:pic>
        <p:nvPicPr>
          <p:cNvPr id="4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715" y="2983370"/>
            <a:ext cx="1422261" cy="1422261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4" y="2570740"/>
            <a:ext cx="2086885" cy="2086885"/>
          </a:xfrm>
          <a:prstGeom prst="rect">
            <a:avLst/>
          </a:prstGeom>
        </p:spPr>
      </p:pic>
      <p:grpSp>
        <p:nvGrpSpPr>
          <p:cNvPr id="13" name="Elkartu 12"/>
          <p:cNvGrpSpPr/>
          <p:nvPr/>
        </p:nvGrpSpPr>
        <p:grpSpPr>
          <a:xfrm>
            <a:off x="8250142" y="2427028"/>
            <a:ext cx="2784411" cy="2372835"/>
            <a:chOff x="8174736" y="3105891"/>
            <a:chExt cx="2478024" cy="1842921"/>
          </a:xfrm>
        </p:grpSpPr>
        <p:sp>
          <p:nvSpPr>
            <p:cNvPr id="7" name="6 Rectángulo"/>
            <p:cNvSpPr/>
            <p:nvPr/>
          </p:nvSpPr>
          <p:spPr>
            <a:xfrm>
              <a:off x="9531970" y="3472066"/>
              <a:ext cx="974486" cy="5552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9521650" y="4128013"/>
              <a:ext cx="984806" cy="547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303" y="3704001"/>
              <a:ext cx="807620" cy="80762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00" b="93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454" y="3401621"/>
              <a:ext cx="726392" cy="726392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6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454" y="4043208"/>
              <a:ext cx="717197" cy="717197"/>
            </a:xfrm>
            <a:prstGeom prst="rect">
              <a:avLst/>
            </a:prstGeom>
          </p:spPr>
        </p:pic>
        <p:sp>
          <p:nvSpPr>
            <p:cNvPr id="12" name="6 Rectángulo"/>
            <p:cNvSpPr/>
            <p:nvPr/>
          </p:nvSpPr>
          <p:spPr>
            <a:xfrm flipH="1">
              <a:off x="8174736" y="3105891"/>
              <a:ext cx="2478024" cy="1842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Laukizuzena 13"/>
          <p:cNvSpPr/>
          <p:nvPr/>
        </p:nvSpPr>
        <p:spPr>
          <a:xfrm>
            <a:off x="9706356" y="3698172"/>
            <a:ext cx="1227812" cy="804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6 Rectángulo"/>
          <p:cNvSpPr/>
          <p:nvPr/>
        </p:nvSpPr>
        <p:spPr>
          <a:xfrm flipH="1">
            <a:off x="1158980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 Rectángulo"/>
          <p:cNvSpPr/>
          <p:nvPr/>
        </p:nvSpPr>
        <p:spPr>
          <a:xfrm flipH="1">
            <a:off x="4589457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 Flecha derecha"/>
          <p:cNvSpPr/>
          <p:nvPr/>
        </p:nvSpPr>
        <p:spPr>
          <a:xfrm>
            <a:off x="7561218" y="3397421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0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69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17274"/>
              </p:ext>
            </p:extLst>
          </p:nvPr>
        </p:nvGraphicFramePr>
        <p:xfrm>
          <a:off x="8889938" y="167964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938" y="1679640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51568"/>
              </p:ext>
            </p:extLst>
          </p:nvPr>
        </p:nvGraphicFramePr>
        <p:xfrm>
          <a:off x="6598847" y="368960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Fotografía de Photo Editor" r:id="rId5" imgW="4761905" imgH="4761905" progId="MSPhotoEd.3">
                  <p:embed/>
                </p:oleObj>
              </mc:Choice>
              <mc:Fallback>
                <p:oleObj name="Fotografía de Photo Editor" r:id="rId5" imgW="4761905" imgH="4761905" progId="MSPhotoEd.3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847" y="3689605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34" descr="http://www.catedu.es/arasaac/classes/img/thumbnail.php?i=cdb4ae007dd5b3b4ec6e9c2eb5d2f3b0e5b73fdd5216cece9d9f0709ca904497c988f78aa80b44e53fd65accd8db75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77" y="1706479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/>
          <p:cNvSpPr/>
          <p:nvPr/>
        </p:nvSpPr>
        <p:spPr>
          <a:xfrm>
            <a:off x="6203696" y="1679109"/>
            <a:ext cx="2337056" cy="1818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6 Rectángulo"/>
          <p:cNvSpPr/>
          <p:nvPr/>
        </p:nvSpPr>
        <p:spPr>
          <a:xfrm>
            <a:off x="8655244" y="1688232"/>
            <a:ext cx="2337056" cy="1818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6 Rectángulo"/>
          <p:cNvSpPr/>
          <p:nvPr/>
        </p:nvSpPr>
        <p:spPr>
          <a:xfrm>
            <a:off x="6196962" y="3689605"/>
            <a:ext cx="2337056" cy="1818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6 Rectángulo"/>
          <p:cNvSpPr/>
          <p:nvPr/>
        </p:nvSpPr>
        <p:spPr>
          <a:xfrm>
            <a:off x="8694674" y="3671358"/>
            <a:ext cx="2337056" cy="1818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8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75" y="3689605"/>
            <a:ext cx="1745853" cy="1745853"/>
          </a:xfrm>
          <a:prstGeom prst="rect">
            <a:avLst/>
          </a:prstGeom>
        </p:spPr>
      </p:pic>
      <p:grpSp>
        <p:nvGrpSpPr>
          <p:cNvPr id="4" name="Elkartu 3"/>
          <p:cNvGrpSpPr/>
          <p:nvPr/>
        </p:nvGrpSpPr>
        <p:grpSpPr>
          <a:xfrm>
            <a:off x="-348260" y="2362200"/>
            <a:ext cx="2873783" cy="1907777"/>
            <a:chOff x="-395981" y="2447925"/>
            <a:chExt cx="2873783" cy="1907777"/>
          </a:xfrm>
        </p:grpSpPr>
        <p:pic>
          <p:nvPicPr>
            <p:cNvPr id="3" name="Irudia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70" y="2447925"/>
              <a:ext cx="1907777" cy="1907777"/>
            </a:xfrm>
            <a:prstGeom prst="rect">
              <a:avLst/>
            </a:prstGeom>
          </p:spPr>
        </p:pic>
        <p:sp>
          <p:nvSpPr>
            <p:cNvPr id="16" name="Laukizuzena 15"/>
            <p:cNvSpPr/>
            <p:nvPr/>
          </p:nvSpPr>
          <p:spPr>
            <a:xfrm>
              <a:off x="-395981" y="2942562"/>
              <a:ext cx="28737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KAFETEGIA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rudia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9" y="2077199"/>
            <a:ext cx="3412631" cy="3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058" name="Picture 10" descr="http://www.catedu.es/arasaac/classes/img/thumbnail.php?i=cdb4ae007dd5b3b4ec6e9c2eb5d2f3b0e5b73fdd5216cece9d9f0709ca904497c988f78aa80b44e53fd65acddedf7b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45" y="3738754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2489200" y="-2762250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3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7" name="Elkartu 6"/>
          <p:cNvGrpSpPr/>
          <p:nvPr/>
        </p:nvGrpSpPr>
        <p:grpSpPr>
          <a:xfrm>
            <a:off x="265273" y="2115694"/>
            <a:ext cx="3638743" cy="1805974"/>
            <a:chOff x="-264607" y="2433380"/>
            <a:chExt cx="3638743" cy="1805974"/>
          </a:xfrm>
        </p:grpSpPr>
        <p:pic>
          <p:nvPicPr>
            <p:cNvPr id="6" name="Irudia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3" y="2433380"/>
              <a:ext cx="1805974" cy="1805974"/>
            </a:xfrm>
            <a:prstGeom prst="rect">
              <a:avLst/>
            </a:prstGeom>
          </p:spPr>
        </p:pic>
        <p:sp>
          <p:nvSpPr>
            <p:cNvPr id="3" name="Laukizuzena 2"/>
            <p:cNvSpPr/>
            <p:nvPr/>
          </p:nvSpPr>
          <p:spPr>
            <a:xfrm>
              <a:off x="-264607" y="2594641"/>
              <a:ext cx="3638743" cy="315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45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HOSPITALEA</a:t>
              </a:r>
              <a:endParaRPr lang="eu-ES" sz="145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rudi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87" y="1759524"/>
            <a:ext cx="1693230" cy="1693230"/>
          </a:xfrm>
          <a:prstGeom prst="rect">
            <a:avLst/>
          </a:prstGeom>
        </p:spPr>
      </p:pic>
      <p:pic>
        <p:nvPicPr>
          <p:cNvPr id="22" name="Picture 9" descr="http://www.catedu.es/arasaac/classes/img/thumbnail.php?i=cdb4ae007dd5b3b4ec6e9c2eb5d2f3b0e5b73fdd5216cece9d9f0709ca904497c988f78aa80b44e53fd65accd4dc745d163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87" y="3724856"/>
            <a:ext cx="1746727" cy="174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Elkartu 9"/>
          <p:cNvGrpSpPr/>
          <p:nvPr/>
        </p:nvGrpSpPr>
        <p:grpSpPr>
          <a:xfrm>
            <a:off x="6196962" y="1679109"/>
            <a:ext cx="4834768" cy="3828968"/>
            <a:chOff x="6196962" y="1679109"/>
            <a:chExt cx="4834768" cy="3828968"/>
          </a:xfrm>
        </p:grpSpPr>
        <p:sp>
          <p:nvSpPr>
            <p:cNvPr id="16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Elkartu 8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8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1" name="Irudi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3" y="2050411"/>
            <a:ext cx="3628754" cy="3628754"/>
          </a:xfrm>
          <a:prstGeom prst="rect">
            <a:avLst/>
          </a:prstGeom>
        </p:spPr>
      </p:pic>
      <p:pic>
        <p:nvPicPr>
          <p:cNvPr id="12" name="Irudi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39" y="1759523"/>
            <a:ext cx="1571235" cy="15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8215"/>
              </p:ext>
            </p:extLst>
          </p:nvPr>
        </p:nvGraphicFramePr>
        <p:xfrm>
          <a:off x="2346177" y="2846099"/>
          <a:ext cx="2570327" cy="257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177" y="2846099"/>
                        <a:ext cx="2570327" cy="257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Elkartu 2"/>
          <p:cNvGrpSpPr/>
          <p:nvPr/>
        </p:nvGrpSpPr>
        <p:grpSpPr>
          <a:xfrm>
            <a:off x="-440145" y="1978911"/>
            <a:ext cx="3227351" cy="1817692"/>
            <a:chOff x="-301655" y="2770851"/>
            <a:chExt cx="3638743" cy="2142746"/>
          </a:xfrm>
        </p:grpSpPr>
        <p:pic>
          <p:nvPicPr>
            <p:cNvPr id="2" name="Irudia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" y="2770851"/>
              <a:ext cx="2142746" cy="2142746"/>
            </a:xfrm>
            <a:prstGeom prst="rect">
              <a:avLst/>
            </a:prstGeom>
          </p:spPr>
        </p:pic>
        <p:sp>
          <p:nvSpPr>
            <p:cNvPr id="7" name="Laukizuzena 6"/>
            <p:cNvSpPr/>
            <p:nvPr/>
          </p:nvSpPr>
          <p:spPr>
            <a:xfrm>
              <a:off x="-301655" y="3328515"/>
              <a:ext cx="3638743" cy="3105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OKINDEGIA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Elkartu 8"/>
          <p:cNvGrpSpPr/>
          <p:nvPr/>
        </p:nvGrpSpPr>
        <p:grpSpPr>
          <a:xfrm>
            <a:off x="6224394" y="1927740"/>
            <a:ext cx="4834768" cy="3828968"/>
            <a:chOff x="6196962" y="1679109"/>
            <a:chExt cx="4834768" cy="3828968"/>
          </a:xfrm>
        </p:grpSpPr>
        <p:sp>
          <p:nvSpPr>
            <p:cNvPr id="10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" name="Elkartu 11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3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5" name="Picture 10" descr="http://www.catedu.es/arasaac/classes/img/thumbnail.php?i=cdb4ae007dd5b3b4ec6e9c2eb5d2f3b0e5b73fdd5216cece9d9f0709ca904497c988f78aa80b44e53fd65acad4da715d16355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4858"/>
          <a:stretch/>
        </p:blipFill>
        <p:spPr bwMode="auto">
          <a:xfrm>
            <a:off x="8920090" y="1996378"/>
            <a:ext cx="1823823" cy="16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2"/>
          <a:stretch/>
        </p:blipFill>
        <p:spPr>
          <a:xfrm>
            <a:off x="6492809" y="3970339"/>
            <a:ext cx="1909714" cy="1735517"/>
          </a:xfrm>
          <a:prstGeom prst="rect">
            <a:avLst/>
          </a:prstGeom>
        </p:spPr>
      </p:pic>
      <p:sp>
        <p:nvSpPr>
          <p:cNvPr id="1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8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9005836" y="3938236"/>
            <a:ext cx="1876897" cy="1767239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 b="23743"/>
          <a:stretch/>
        </p:blipFill>
        <p:spPr>
          <a:xfrm>
            <a:off x="6355881" y="2187379"/>
            <a:ext cx="2212303" cy="12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6 Rectángulo"/>
          <p:cNvSpPr/>
          <p:nvPr/>
        </p:nvSpPr>
        <p:spPr>
          <a:xfrm>
            <a:off x="10172550" y="322559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554480" y="944160"/>
            <a:ext cx="82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AUKERATU BI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LAUKOTE </a:t>
            </a:r>
            <a:r>
              <a:rPr lang="es-ES" sz="3600" dirty="0" smtClean="0">
                <a:latin typeface="Agency FB" pitchFamily="34" charset="0"/>
              </a:rPr>
              <a:t>BAKOITZETIK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3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24" y="2266564"/>
            <a:ext cx="2628112" cy="2628112"/>
          </a:xfrm>
          <a:prstGeom prst="rect">
            <a:avLst/>
          </a:prstGeom>
        </p:spPr>
      </p:pic>
      <p:pic>
        <p:nvPicPr>
          <p:cNvPr id="4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715" y="2983370"/>
            <a:ext cx="1422261" cy="1422261"/>
          </a:xfrm>
          <a:prstGeom prst="rect">
            <a:avLst/>
          </a:prstGeom>
        </p:spPr>
      </p:pic>
      <p:grpSp>
        <p:nvGrpSpPr>
          <p:cNvPr id="13" name="Elkartu 12"/>
          <p:cNvGrpSpPr/>
          <p:nvPr/>
        </p:nvGrpSpPr>
        <p:grpSpPr>
          <a:xfrm>
            <a:off x="8250142" y="2427028"/>
            <a:ext cx="2784411" cy="2372835"/>
            <a:chOff x="8174736" y="3105891"/>
            <a:chExt cx="2478024" cy="1842921"/>
          </a:xfrm>
        </p:grpSpPr>
        <p:sp>
          <p:nvSpPr>
            <p:cNvPr id="7" name="6 Rectángulo"/>
            <p:cNvSpPr/>
            <p:nvPr/>
          </p:nvSpPr>
          <p:spPr>
            <a:xfrm>
              <a:off x="9286993" y="3723299"/>
              <a:ext cx="544667" cy="3197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303" y="3704001"/>
              <a:ext cx="807620" cy="807620"/>
            </a:xfrm>
            <a:prstGeom prst="rect">
              <a:avLst/>
            </a:prstGeom>
          </p:spPr>
        </p:pic>
        <p:sp>
          <p:nvSpPr>
            <p:cNvPr id="12" name="6 Rectángulo"/>
            <p:cNvSpPr/>
            <p:nvPr/>
          </p:nvSpPr>
          <p:spPr>
            <a:xfrm flipH="1">
              <a:off x="8174736" y="3105891"/>
              <a:ext cx="2478024" cy="1842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" b="96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258" y="3640814"/>
              <a:ext cx="460900" cy="460901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00" b="93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55" b="10757"/>
            <a:stretch/>
          </p:blipFill>
          <p:spPr>
            <a:xfrm>
              <a:off x="9940823" y="3712199"/>
              <a:ext cx="445276" cy="347707"/>
            </a:xfrm>
            <a:prstGeom prst="rect">
              <a:avLst/>
            </a:prstGeom>
          </p:spPr>
        </p:pic>
      </p:grpSp>
      <p:sp>
        <p:nvSpPr>
          <p:cNvPr id="14" name="Laukizuzena 13"/>
          <p:cNvSpPr/>
          <p:nvPr/>
        </p:nvSpPr>
        <p:spPr>
          <a:xfrm>
            <a:off x="9459412" y="3221966"/>
            <a:ext cx="693163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6 Rectángulo"/>
          <p:cNvSpPr/>
          <p:nvPr/>
        </p:nvSpPr>
        <p:spPr>
          <a:xfrm flipH="1">
            <a:off x="1158980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 Rectángulo"/>
          <p:cNvSpPr/>
          <p:nvPr/>
        </p:nvSpPr>
        <p:spPr>
          <a:xfrm flipH="1">
            <a:off x="4589457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 Flecha derecha"/>
          <p:cNvSpPr/>
          <p:nvPr/>
        </p:nvSpPr>
        <p:spPr>
          <a:xfrm>
            <a:off x="7561218" y="3397421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6 Rectángulo"/>
          <p:cNvSpPr/>
          <p:nvPr/>
        </p:nvSpPr>
        <p:spPr>
          <a:xfrm>
            <a:off x="9499919" y="371704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6 Rectángulo"/>
          <p:cNvSpPr/>
          <p:nvPr/>
        </p:nvSpPr>
        <p:spPr>
          <a:xfrm>
            <a:off x="10168899" y="3717040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rudia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07" y="3743267"/>
            <a:ext cx="385497" cy="385497"/>
          </a:xfrm>
          <a:prstGeom prst="rect">
            <a:avLst/>
          </a:prstGeom>
        </p:spPr>
      </p:pic>
      <p:sp>
        <p:nvSpPr>
          <p:cNvPr id="28" name="Laukizuzena 27"/>
          <p:cNvSpPr/>
          <p:nvPr/>
        </p:nvSpPr>
        <p:spPr>
          <a:xfrm>
            <a:off x="10175991" y="3716255"/>
            <a:ext cx="623969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rudia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57" y="2855199"/>
            <a:ext cx="1516491" cy="1516491"/>
          </a:xfrm>
          <a:prstGeom prst="rect">
            <a:avLst/>
          </a:prstGeom>
        </p:spPr>
      </p:pic>
      <p:pic>
        <p:nvPicPr>
          <p:cNvPr id="30" name="Picture 10" descr="http://www.catedu.es/arasaac/classes/img/thumbnail.php?i=cdb4ae007dd5b3b4ec6e9c2eb5d2f3b0e5b73fdd5216cece9d9f0709ca904497c988f78aa80b44e53fd65acad4da715d16355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4858"/>
          <a:stretch/>
        </p:blipFill>
        <p:spPr bwMode="auto">
          <a:xfrm>
            <a:off x="9587622" y="3721191"/>
            <a:ext cx="425306" cy="3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00082"/>
              </p:ext>
            </p:extLst>
          </p:nvPr>
        </p:nvGraphicFramePr>
        <p:xfrm>
          <a:off x="1238631" y="2084099"/>
          <a:ext cx="3324226" cy="33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631" y="2084099"/>
                        <a:ext cx="3324226" cy="332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62501"/>
              </p:ext>
            </p:extLst>
          </p:nvPr>
        </p:nvGraphicFramePr>
        <p:xfrm>
          <a:off x="6504687" y="1936863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Fotografía de Photo Editor" r:id="rId5" imgW="4761905" imgH="4761905" progId="MSPhotoEd.3">
                  <p:embed/>
                </p:oleObj>
              </mc:Choice>
              <mc:Fallback>
                <p:oleObj name="Fotografía de Photo Editor" r:id="rId5" imgW="4761905" imgH="4761905" progId="MSPhotoEd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687" y="1936863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6" name="Picture 1036" descr="http://www.catedu.es/arasaac/classes/img/thumbnail.php?i=cdb4ae007dd5b3b4ec6e9c2eb5d2f3b0e5b73fdd5216cece9d9f0709ca904497c988f78aa80b44e53fd65accd8d971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45" y="397345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Elkartu 6"/>
          <p:cNvGrpSpPr/>
          <p:nvPr/>
        </p:nvGrpSpPr>
        <p:grpSpPr>
          <a:xfrm>
            <a:off x="6224394" y="1927740"/>
            <a:ext cx="4834768" cy="3828968"/>
            <a:chOff x="6196962" y="1679109"/>
            <a:chExt cx="4834768" cy="3828968"/>
          </a:xfrm>
        </p:grpSpPr>
        <p:sp>
          <p:nvSpPr>
            <p:cNvPr id="8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" name="Elkartu 9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1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33090"/>
              </p:ext>
            </p:extLst>
          </p:nvPr>
        </p:nvGraphicFramePr>
        <p:xfrm>
          <a:off x="6747318" y="4103664"/>
          <a:ext cx="1487616" cy="148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Fotografía de Photo Editor" r:id="rId8" imgW="4761905" imgH="4761905" progId="MSPhotoEd.3">
                  <p:embed/>
                </p:oleObj>
              </mc:Choice>
              <mc:Fallback>
                <p:oleObj name="Fotografía de Photo Editor" r:id="rId8" imgW="4761905" imgH="4761905" progId="MSPhotoEd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318" y="4103664"/>
                        <a:ext cx="1487616" cy="1487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0" descr="http://www.catedu.es/arasaac/temp/tmpNlMK4F_61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45" y="2126167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1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10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93" y="3782788"/>
            <a:ext cx="2049890" cy="2049890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4077101"/>
            <a:ext cx="1700713" cy="1700713"/>
          </a:xfrm>
          <a:prstGeom prst="rect">
            <a:avLst/>
          </a:prstGeom>
        </p:spPr>
      </p:pic>
      <p:grpSp>
        <p:nvGrpSpPr>
          <p:cNvPr id="6" name="Elkartu 5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7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Elkartu 8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0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2" name="Picture 9" descr="http://www.catedu.es/arasaac/classes/img/thumbnail.php?i=cdb4ae007dd5b3b4ec6e9c2eb5d2f3b0e5b73fdd5216cece9d9f0709ca904497c988f78aa80b44e53fd65accdbdf7a5d163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94" y="2162743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://www.catedu.es/arasaac/classes/img/thumbnail.php?i=cdb4ae007dd5b3b4ec6e9c2eb5d2f3b0e5b73fdd5216cece9d9f0709ca904497c988f78aa80b44e53fd65accdfd9715d16355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b="22117"/>
          <a:stretch/>
        </p:blipFill>
        <p:spPr bwMode="auto">
          <a:xfrm>
            <a:off x="8679625" y="2302042"/>
            <a:ext cx="1800225" cy="11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6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5" name="Irudi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1822085"/>
            <a:ext cx="3939651" cy="39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49819"/>
              </p:ext>
            </p:extLst>
          </p:nvPr>
        </p:nvGraphicFramePr>
        <p:xfrm>
          <a:off x="2251456" y="2550513"/>
          <a:ext cx="2452991" cy="245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456" y="2550513"/>
                        <a:ext cx="2452991" cy="2452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935288" y="-26701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2935288" y="-26701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2935288" y="-26701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489200" y="-3530600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35" y="1973439"/>
            <a:ext cx="1888686" cy="1888686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62" y="3956565"/>
            <a:ext cx="1856292" cy="1856292"/>
          </a:xfrm>
          <a:prstGeom prst="rect">
            <a:avLst/>
          </a:prstGeom>
        </p:spPr>
      </p:pic>
      <p:grpSp>
        <p:nvGrpSpPr>
          <p:cNvPr id="5" name="Elkartu 4"/>
          <p:cNvGrpSpPr/>
          <p:nvPr/>
        </p:nvGrpSpPr>
        <p:grpSpPr>
          <a:xfrm>
            <a:off x="-420079" y="1558526"/>
            <a:ext cx="3227351" cy="1969997"/>
            <a:chOff x="-440145" y="1936959"/>
            <a:chExt cx="3227351" cy="1969997"/>
          </a:xfrm>
        </p:grpSpPr>
        <p:pic>
          <p:nvPicPr>
            <p:cNvPr id="4" name="Irudia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09" y="1936959"/>
              <a:ext cx="1969997" cy="1969997"/>
            </a:xfrm>
            <a:prstGeom prst="rect">
              <a:avLst/>
            </a:prstGeom>
          </p:spPr>
        </p:pic>
        <p:sp>
          <p:nvSpPr>
            <p:cNvPr id="19" name="Laukizuzena 18"/>
            <p:cNvSpPr/>
            <p:nvPr/>
          </p:nvSpPr>
          <p:spPr>
            <a:xfrm>
              <a:off x="-440145" y="2451978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ILEAPAINDEGIA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Elkartu 20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22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4" name="Elkartu 23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25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7" name="Picture 34" descr="http://www.catedu.es/arasaac/temp/tmpSVpnJd_187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b="9936"/>
          <a:stretch/>
        </p:blipFill>
        <p:spPr bwMode="auto">
          <a:xfrm>
            <a:off x="6203950" y="4160520"/>
            <a:ext cx="1800225" cy="14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http://www.catedu.es/arasaac/classes/img/thumbnail.php?i=cdb4ae007dd5b3b4ec6e9c2eb5d2f3b0e5b73fdd5216cece9d9f0709ca904497c988f78aa80b44e53fd65accd9dc705d1635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06" y="220290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0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7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21115"/>
              </p:ext>
            </p:extLst>
          </p:nvPr>
        </p:nvGraphicFramePr>
        <p:xfrm>
          <a:off x="6338526" y="2106167"/>
          <a:ext cx="1642128" cy="164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526" y="2106167"/>
                        <a:ext cx="1642128" cy="164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489200" y="-27717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8206" name="Picture 14" descr="http://www.catedu.es/arasaac/temp/tmpeR78TT_3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47" y="3993059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rudi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26" y="2279903"/>
            <a:ext cx="3564747" cy="3564747"/>
          </a:xfrm>
          <a:prstGeom prst="rect">
            <a:avLst/>
          </a:prstGeom>
        </p:spPr>
      </p:pic>
      <p:grpSp>
        <p:nvGrpSpPr>
          <p:cNvPr id="11" name="Elkartu 10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12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Elkartu 13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5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7" name="Picture 8" descr="http://www.catedu.es/arasaac/classes/img/thumbnail.php?i=cdb4ae007dd5b3b4ec6e9c2eb5d2f3b0e5b73fdd5216cece9d9f0709ca904497c988f78aa80b44e53fd65acad4db77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76" y="2153621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http://www.catedu.es/arasaac/temp/tmp6sG52R_304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75" y="4173239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9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1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1273" name="Picture 9" descr="http://www.catedu.es/arasaac/classes/img/thumbnail.php?i=cdb4ae007dd5b3b4ec6e9c2eb5d2f3b0e5b73fdd5216cece9d9f0709ca904497c988f78aa80b44e53fd65accdedb71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94" y="203034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0260" name="Picture 20" descr="http://www.catedu.es/arasaac/temp/tmpNlMK4F_6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07" y="4177329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21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7" name="Rectangle 23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9" name="Rectangle 25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61" name="Rectangle 29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62" name="Rectangle 31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4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8"/>
          <a:stretch/>
        </p:blipFill>
        <p:spPr>
          <a:xfrm>
            <a:off x="2271461" y="1987620"/>
            <a:ext cx="2227231" cy="3981310"/>
          </a:xfrm>
          <a:prstGeom prst="rect">
            <a:avLst/>
          </a:prstGeom>
        </p:spPr>
      </p:pic>
      <p:grpSp>
        <p:nvGrpSpPr>
          <p:cNvPr id="6" name="Elkartu 5"/>
          <p:cNvGrpSpPr/>
          <p:nvPr/>
        </p:nvGrpSpPr>
        <p:grpSpPr>
          <a:xfrm>
            <a:off x="-103151" y="2483097"/>
            <a:ext cx="3227351" cy="1722121"/>
            <a:chOff x="-103151" y="2483097"/>
            <a:chExt cx="3227351" cy="1722121"/>
          </a:xfrm>
        </p:grpSpPr>
        <p:pic>
          <p:nvPicPr>
            <p:cNvPr id="5" name="Irudia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24" y="2483097"/>
              <a:ext cx="1722121" cy="1722121"/>
            </a:xfrm>
            <a:prstGeom prst="rect">
              <a:avLst/>
            </a:prstGeom>
          </p:spPr>
        </p:pic>
        <p:sp>
          <p:nvSpPr>
            <p:cNvPr id="29" name="Laukizuzena 28"/>
            <p:cNvSpPr/>
            <p:nvPr/>
          </p:nvSpPr>
          <p:spPr>
            <a:xfrm>
              <a:off x="-103151" y="2930456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JATETXEA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Elkartu 30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32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Elkartu 33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35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7" name="Picture 13" descr="http://www.catedu.es/arasaac/classes/img/thumbnail.php?i=cdb4ae007dd5b3b4ec6e9c2eb5d2f3b0e5b73fdd5216cece9d9f0709ca904497c988f78aa80b44e53fd65accdfda715d16355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 b="12358"/>
          <a:stretch/>
        </p:blipFill>
        <p:spPr bwMode="auto">
          <a:xfrm>
            <a:off x="6119446" y="2179349"/>
            <a:ext cx="1970410" cy="14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 descr="http://www.catedu.es/arasaac/classes/img/thumbnail.php?i=cdb4ae007dd5b3b4ec6e9c2eb5d2f3b0e5b73fdd5216cece9d9f0709ca904497c988f78aa80b44e53fd65accded6755d1635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86" y="4065178"/>
            <a:ext cx="1600519" cy="16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952750" y="-33575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2952750" y="-33575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2952750" y="-33575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75" name="Rectangle 20"/>
          <p:cNvSpPr>
            <a:spLocks noChangeArrowheads="1"/>
          </p:cNvSpPr>
          <p:nvPr/>
        </p:nvSpPr>
        <p:spPr bwMode="auto">
          <a:xfrm>
            <a:off x="2952750" y="-33575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2314" name="Picture 26" descr="http://www.catedu.es/arasaac/temp/tmpewJtUX_34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25" y="195046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27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81" name="Rectangle 29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83" name="Rectangle 31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1284" name="Rectangle 33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2322" name="Picture 34" descr="http://www.catedu.es/arasaac/temp/tmpSVpnJd_18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13" y="201184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rudi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030131"/>
            <a:ext cx="3170737" cy="3170737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" y="2462925"/>
            <a:ext cx="1756521" cy="1756521"/>
          </a:xfrm>
          <a:prstGeom prst="rect">
            <a:avLst/>
          </a:prstGeom>
        </p:spPr>
      </p:pic>
      <p:sp>
        <p:nvSpPr>
          <p:cNvPr id="24" name="Laukizuzena 23"/>
          <p:cNvSpPr/>
          <p:nvPr/>
        </p:nvSpPr>
        <p:spPr>
          <a:xfrm>
            <a:off x="-505487" y="2911955"/>
            <a:ext cx="322735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ZAPATADENDA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Elkartu 24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26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8" name="Elkartu 27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29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6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2" name="Picture 30" descr="http://www.catedu.es/arasaac/temp/tmpSX9aMs_1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93" y="4164116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http://www.catedu.es/arasaac/classes/img/thumbnail.php?i=cdb4ae007dd5b3b4ec6e9c2eb5d2f3b0e5b73fdd5216cece9d9f0709ca904497c988f78aa80b44e53fd65accd8dd735d1635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05" y="4145869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7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330605"/>
            <a:ext cx="3877751" cy="387775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7504"/>
            <a:ext cx="2857500" cy="28575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645024"/>
            <a:ext cx="2448000" cy="24480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60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05" y="1944286"/>
            <a:ext cx="3218480" cy="3218480"/>
          </a:xfrm>
          <a:prstGeom prst="rect">
            <a:avLst/>
          </a:prstGeom>
        </p:spPr>
      </p:pic>
      <p:grpSp>
        <p:nvGrpSpPr>
          <p:cNvPr id="4" name="Elkartu 3"/>
          <p:cNvGrpSpPr/>
          <p:nvPr/>
        </p:nvGrpSpPr>
        <p:grpSpPr>
          <a:xfrm>
            <a:off x="0" y="2441447"/>
            <a:ext cx="2456688" cy="1643985"/>
            <a:chOff x="-212879" y="2461671"/>
            <a:chExt cx="3227351" cy="1934658"/>
          </a:xfrm>
        </p:grpSpPr>
        <p:pic>
          <p:nvPicPr>
            <p:cNvPr id="3" name="Irudia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96" y="2461671"/>
              <a:ext cx="1934658" cy="1934658"/>
            </a:xfrm>
            <a:prstGeom prst="rect">
              <a:avLst/>
            </a:prstGeom>
          </p:spPr>
        </p:pic>
        <p:sp>
          <p:nvSpPr>
            <p:cNvPr id="11" name="Laukizuzena 10"/>
            <p:cNvSpPr/>
            <p:nvPr/>
          </p:nvSpPr>
          <p:spPr>
            <a:xfrm>
              <a:off x="-212879" y="2945298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KIOSKOA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Elkartu 12"/>
          <p:cNvGrpSpPr/>
          <p:nvPr/>
        </p:nvGrpSpPr>
        <p:grpSpPr>
          <a:xfrm>
            <a:off x="5913498" y="1964316"/>
            <a:ext cx="4834768" cy="3828968"/>
            <a:chOff x="6196962" y="1679109"/>
            <a:chExt cx="4834768" cy="3828968"/>
          </a:xfrm>
        </p:grpSpPr>
        <p:sp>
          <p:nvSpPr>
            <p:cNvPr id="14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6" name="Elkartu 15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7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5" name="Irudi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16" y="2021645"/>
            <a:ext cx="1784041" cy="1784041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03" y="3853892"/>
            <a:ext cx="2067065" cy="2067065"/>
          </a:xfrm>
          <a:prstGeom prst="rect">
            <a:avLst/>
          </a:prstGeom>
        </p:spPr>
      </p:pic>
      <p:pic>
        <p:nvPicPr>
          <p:cNvPr id="21" name="Picture 17" descr="http://www.catedu.es/arasaac/classes/img/thumbnail.php?i=cdb4ae007dd5b3b4ec6e9c2eb5d2f3b0e5b73fdd5216cece9d9f0709ca904497c988f78aa80b44e53fd65accd9df70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28" y="4164116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ttp://www.catedu.es/arasaac/classes/img/thumbnail.php?i=cdb4ae007dd5b3b4ec6e9c2eb5d2f3b0e5b73fdd5216cece9d9f0709ca904497c988f78aa80b44e53fd65acddedd7a5d16355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16275"/>
          <a:stretch/>
        </p:blipFill>
        <p:spPr bwMode="auto">
          <a:xfrm>
            <a:off x="6188646" y="2198615"/>
            <a:ext cx="1800225" cy="13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952750" y="-2420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6389" name="Picture 5" descr="http://www.catedu.es/arasaac/classes/img/thumbnail.php?i=cdb4ae007dd5b3b4ec6e9c2eb5d2f3b0e5b73fdd5216cece9d9f0709ca904497c988f78aa80b44e53fd65acddedc74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8" y="2347121"/>
            <a:ext cx="1392776" cy="13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347" name="Rectangle 20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6405" name="Picture 21" descr="http://www.catedu.es/arasaac/classes/img/thumbnail.php?i=cdb4ae007dd5b3b4ec6e9c2eb5d2f3b0e5b73fdd5216cece9d9f0709ca904497c988f78aa80b44e53fd65accd8dc705d163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79" y="2106433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24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6409" name="Picture 25" descr="http://www.catedu.es/arasaac/classes/img/thumbnail.php?i=cdb4ae007dd5b3b4ec6e9c2eb5d2f3b0e5b73fdd5216cece9d9f0709ca904497c988f78aa80b44e53fd65accdeda725d163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42" y="4045277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5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65" y="1824690"/>
            <a:ext cx="2952099" cy="2952099"/>
          </a:xfrm>
          <a:prstGeom prst="rect">
            <a:avLst/>
          </a:prstGeom>
        </p:spPr>
      </p:pic>
      <p:grpSp>
        <p:nvGrpSpPr>
          <p:cNvPr id="17" name="Elkartu 16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18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0" name="Elkartu 19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21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" name="Irudi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56" y="4057595"/>
            <a:ext cx="1521293" cy="1521293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42" y="1809048"/>
            <a:ext cx="1873232" cy="18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89017"/>
              </p:ext>
            </p:extLst>
          </p:nvPr>
        </p:nvGraphicFramePr>
        <p:xfrm>
          <a:off x="2424304" y="1957290"/>
          <a:ext cx="3007232" cy="300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304" y="1957290"/>
                        <a:ext cx="3007232" cy="300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8" name="Rectangle 27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9" name="Rectangle 29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71" name="Rectangle 31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72" name="Rectangle 33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74" name="Rectangle 36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5375" name="Picture 37" descr="http://www.catedu.es/arasaac/classes/img/thumbnail.php?i=cdb4ae007dd5b3b4ec6e9c2eb5d2f3b0e5b73fdd5216cece9d9f0709ca904497c988f78aa80b44e53fd65accd4da765d1635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44" y="4063608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40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5377" name="Picture 41" descr="http://www.catedu.es/arasaac/classes/img/thumbnail.php?i=cdb4ae007dd5b3b4ec6e9c2eb5d2f3b0e5b73fdd5216cece9d9f0709ca904497c988f78aa80b44e53fd65accd9df735d163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6" y="2041156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3" name="Elkartu 2"/>
          <p:cNvGrpSpPr/>
          <p:nvPr/>
        </p:nvGrpSpPr>
        <p:grpSpPr>
          <a:xfrm>
            <a:off x="-228817" y="2270662"/>
            <a:ext cx="2873783" cy="1686438"/>
            <a:chOff x="-505487" y="2417636"/>
            <a:chExt cx="3227351" cy="1938850"/>
          </a:xfrm>
        </p:grpSpPr>
        <p:pic>
          <p:nvPicPr>
            <p:cNvPr id="2" name="Irudia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14" y="2417636"/>
              <a:ext cx="1938850" cy="1938850"/>
            </a:xfrm>
            <a:prstGeom prst="rect">
              <a:avLst/>
            </a:prstGeom>
          </p:spPr>
        </p:pic>
        <p:sp>
          <p:nvSpPr>
            <p:cNvPr id="20" name="Laukizuzena 19"/>
            <p:cNvSpPr/>
            <p:nvPr/>
          </p:nvSpPr>
          <p:spPr>
            <a:xfrm>
              <a:off x="-505487" y="2911955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FRUTADENDA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Elkartu 21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23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5" name="Elkartu 24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26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8" name="Picture 9" descr="http://www.catedu.es/arasaac/classes/img/thumbnail.php?i=cdb4ae007dd5b3b4ec6e9c2eb5d2f3b0e5b73fdd5216cece9d9f0709ca904497c988f78aa80b44e53fd65accd5da765d1635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19" y="206223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http://www.catedu.es/arasaac/classes/img/thumbnail.php?i=cdb4ae007dd5b3b4ec6e9c2eb5d2f3b0e5b73fdd5216cece9d9f0709ca904497c988f78aa80b44e53fd65accd9dd735d16355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5881"/>
          <a:stretch/>
        </p:blipFill>
        <p:spPr bwMode="auto">
          <a:xfrm>
            <a:off x="8708200" y="3968496"/>
            <a:ext cx="1800225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82717"/>
              </p:ext>
            </p:extLst>
          </p:nvPr>
        </p:nvGraphicFramePr>
        <p:xfrm>
          <a:off x="2511480" y="2592571"/>
          <a:ext cx="2803342" cy="280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80" y="2592571"/>
                        <a:ext cx="2803342" cy="2803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8441" name="Picture 9" descr="http://www.catedu.es/arasaac/classes/img/thumbnail.php?i=cdb4ae007dd5b3b4ec6e9c2eb5d2f3b0e5b73fdd5216cece9d9f0709ca904497c988f78aa80b44e53fd65accd4dc745d1635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92" y="2031846"/>
            <a:ext cx="1530827" cy="153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8445" name="Picture 13" descr="http://www.catedu.es/arasaac/classes/img/thumbnail.php?i=cdb4ae007dd5b3b4ec6e9c2eb5d2f3b0e5b73fdd5216cece9d9f0709ca904497c988f78aa80b44e53fd65acddedc7a5d163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4" y="3937235"/>
            <a:ext cx="1558891" cy="15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3" name="Elkartu 2"/>
          <p:cNvGrpSpPr/>
          <p:nvPr/>
        </p:nvGrpSpPr>
        <p:grpSpPr>
          <a:xfrm>
            <a:off x="-277649" y="2201547"/>
            <a:ext cx="3227351" cy="1764792"/>
            <a:chOff x="-277649" y="2201547"/>
            <a:chExt cx="3227351" cy="1764792"/>
          </a:xfrm>
        </p:grpSpPr>
        <p:pic>
          <p:nvPicPr>
            <p:cNvPr id="2" name="Irudia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201547"/>
              <a:ext cx="1764792" cy="1764792"/>
            </a:xfrm>
            <a:prstGeom prst="rect">
              <a:avLst/>
            </a:prstGeom>
          </p:spPr>
        </p:pic>
        <p:sp>
          <p:nvSpPr>
            <p:cNvPr id="11" name="Laukizuzena 10"/>
            <p:cNvSpPr/>
            <p:nvPr/>
          </p:nvSpPr>
          <p:spPr>
            <a:xfrm>
              <a:off x="-277649" y="2658761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ITURGINDEGIA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Elkartu 12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14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6" name="Elkartu 15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17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9" name="Picture 17" descr="http://www.catedu.es/arasaac/classes/img/thumbnail.php?i=cdb4ae007dd5b3b4ec6e9c2eb5d2f3b0e5b73fdd5216cece9d9f0709ca904497c988f78aa80b44e53fd65accdedc765d1635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26" y="3996748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http://www.catedu.es/arasaac/classes/img/thumbnail.php?i=cdb4ae007dd5b3b4ec6e9c2eb5d2f3b0e5b73fdd5216cece9d9f0709ca904497c988f78aa80b44e53fd65acddcdf705d1635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407" y="1989341"/>
            <a:ext cx="1573331" cy="157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21" name="Rectangle 2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0505" name="Picture 25" descr="http://www.catedu.es/arasaac/classes/img/thumbnail.php?i=cdb4ae007dd5b3b4ec6e9c2eb5d2f3b0e5b73fdd5216cece9d9f0709ca904497c988f78aa80b44e53fd65acddfd773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54" y="3941788"/>
            <a:ext cx="1539818" cy="15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3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4" name="Elkartu 3"/>
          <p:cNvGrpSpPr/>
          <p:nvPr/>
        </p:nvGrpSpPr>
        <p:grpSpPr>
          <a:xfrm>
            <a:off x="-602419" y="2601488"/>
            <a:ext cx="3227351" cy="1529189"/>
            <a:chOff x="-433257" y="2911795"/>
            <a:chExt cx="3227351" cy="1529189"/>
          </a:xfrm>
        </p:grpSpPr>
        <p:pic>
          <p:nvPicPr>
            <p:cNvPr id="3" name="Irudia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51" y="2911795"/>
              <a:ext cx="1529189" cy="1529189"/>
            </a:xfrm>
            <a:prstGeom prst="rect">
              <a:avLst/>
            </a:prstGeom>
          </p:spPr>
        </p:pic>
        <p:sp>
          <p:nvSpPr>
            <p:cNvPr id="16" name="Laukizuzena 15"/>
            <p:cNvSpPr/>
            <p:nvPr/>
          </p:nvSpPr>
          <p:spPr>
            <a:xfrm>
              <a:off x="-433257" y="3288526"/>
              <a:ext cx="322735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u-ES" sz="1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URDAITEGIA</a:t>
              </a:r>
              <a:endParaRPr lang="eu-E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37" y="2026762"/>
            <a:ext cx="3454844" cy="3454844"/>
          </a:xfrm>
          <a:prstGeom prst="rect">
            <a:avLst/>
          </a:prstGeom>
        </p:spPr>
      </p:pic>
      <p:grpSp>
        <p:nvGrpSpPr>
          <p:cNvPr id="20" name="Elkartu 19"/>
          <p:cNvGrpSpPr/>
          <p:nvPr/>
        </p:nvGrpSpPr>
        <p:grpSpPr>
          <a:xfrm>
            <a:off x="5922548" y="1863808"/>
            <a:ext cx="4834768" cy="3828968"/>
            <a:chOff x="6196962" y="1679109"/>
            <a:chExt cx="4834768" cy="3828968"/>
          </a:xfrm>
        </p:grpSpPr>
        <p:sp>
          <p:nvSpPr>
            <p:cNvPr id="21" name="6 Rectángulo"/>
            <p:cNvSpPr/>
            <p:nvPr/>
          </p:nvSpPr>
          <p:spPr>
            <a:xfrm>
              <a:off x="6203696" y="1679109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6 Rectángulo"/>
            <p:cNvSpPr/>
            <p:nvPr/>
          </p:nvSpPr>
          <p:spPr>
            <a:xfrm>
              <a:off x="8655244" y="1688232"/>
              <a:ext cx="2337056" cy="181847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3" name="Elkartu 22"/>
            <p:cNvGrpSpPr/>
            <p:nvPr/>
          </p:nvGrpSpPr>
          <p:grpSpPr>
            <a:xfrm>
              <a:off x="6196962" y="3671358"/>
              <a:ext cx="4834768" cy="1836719"/>
              <a:chOff x="6196962" y="3671358"/>
              <a:chExt cx="4834768" cy="1836719"/>
            </a:xfrm>
          </p:grpSpPr>
          <p:sp>
            <p:nvSpPr>
              <p:cNvPr id="24" name="6 Rectángulo"/>
              <p:cNvSpPr/>
              <p:nvPr/>
            </p:nvSpPr>
            <p:spPr>
              <a:xfrm>
                <a:off x="6196962" y="3689605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6 Rectángulo"/>
              <p:cNvSpPr/>
              <p:nvPr/>
            </p:nvSpPr>
            <p:spPr>
              <a:xfrm>
                <a:off x="8694674" y="3671358"/>
                <a:ext cx="2337056" cy="181847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6" name="Picture 9" descr="http://www.catedu.es/arasaac/classes/img/thumbnail.php?i=cdb4ae007dd5b3b4ec6e9c2eb5d2f3b0e5b73fdd5216cece9d9f0709ca904497c988f78aa80b44e53fd65accd9dc705d163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6" y="2112814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http://www.catedu.es/arasaac/classes/img/thumbnail.php?i=cdb4ae007dd5b3b4ec6e9c2eb5d2f3b0e5b73fdd5216cece9d9f0709ca904497c988f78aa80b44e53fd65accdbd773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70" y="2026762"/>
            <a:ext cx="1469411" cy="14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01" y="3941788"/>
            <a:ext cx="1699371" cy="1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4480" y="944160"/>
            <a:ext cx="82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AUKERATU HIRU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SEIKOTE </a:t>
            </a:r>
            <a:r>
              <a:rPr lang="es-ES" sz="3600" dirty="0" smtClean="0">
                <a:latin typeface="Agency FB" pitchFamily="34" charset="0"/>
              </a:rPr>
              <a:t>BAKOITZETIK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3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24" y="2266564"/>
            <a:ext cx="2628112" cy="2628112"/>
          </a:xfrm>
          <a:prstGeom prst="rect">
            <a:avLst/>
          </a:prstGeom>
        </p:spPr>
      </p:pic>
      <p:pic>
        <p:nvPicPr>
          <p:cNvPr id="4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715" y="2983370"/>
            <a:ext cx="1422261" cy="14222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20" y="3197119"/>
            <a:ext cx="907475" cy="1039843"/>
          </a:xfrm>
          <a:prstGeom prst="rect">
            <a:avLst/>
          </a:prstGeom>
        </p:spPr>
      </p:pic>
      <p:sp>
        <p:nvSpPr>
          <p:cNvPr id="12" name="6 Rectángulo"/>
          <p:cNvSpPr/>
          <p:nvPr/>
        </p:nvSpPr>
        <p:spPr>
          <a:xfrm flipH="1">
            <a:off x="8250142" y="2427028"/>
            <a:ext cx="2784411" cy="2372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6 Rectángulo"/>
          <p:cNvSpPr/>
          <p:nvPr/>
        </p:nvSpPr>
        <p:spPr>
          <a:xfrm flipH="1">
            <a:off x="1158980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 Rectángulo"/>
          <p:cNvSpPr/>
          <p:nvPr/>
        </p:nvSpPr>
        <p:spPr>
          <a:xfrm flipH="1">
            <a:off x="4589457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 Flecha derecha"/>
          <p:cNvSpPr/>
          <p:nvPr/>
        </p:nvSpPr>
        <p:spPr>
          <a:xfrm>
            <a:off x="7561218" y="3397421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Elkartu 4"/>
          <p:cNvGrpSpPr/>
          <p:nvPr/>
        </p:nvGrpSpPr>
        <p:grpSpPr>
          <a:xfrm>
            <a:off x="9482369" y="2656182"/>
            <a:ext cx="1284642" cy="1013001"/>
            <a:chOff x="9499919" y="3115763"/>
            <a:chExt cx="1284642" cy="1013001"/>
          </a:xfrm>
        </p:grpSpPr>
        <p:sp>
          <p:nvSpPr>
            <p:cNvPr id="23" name="6 Rectángulo"/>
            <p:cNvSpPr/>
            <p:nvPr/>
          </p:nvSpPr>
          <p:spPr>
            <a:xfrm>
              <a:off x="10172550" y="3225590"/>
              <a:ext cx="612011" cy="411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9499920" y="3221966"/>
              <a:ext cx="612011" cy="411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" b="96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71" y="3115763"/>
              <a:ext cx="517886" cy="593429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00" b="93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55" b="10757"/>
            <a:stretch/>
          </p:blipFill>
          <p:spPr>
            <a:xfrm>
              <a:off x="10234591" y="3207674"/>
              <a:ext cx="500331" cy="447687"/>
            </a:xfrm>
            <a:prstGeom prst="rect">
              <a:avLst/>
            </a:prstGeom>
          </p:spPr>
        </p:pic>
        <p:sp>
          <p:nvSpPr>
            <p:cNvPr id="22" name="6 Rectángulo"/>
            <p:cNvSpPr/>
            <p:nvPr/>
          </p:nvSpPr>
          <p:spPr>
            <a:xfrm>
              <a:off x="9499919" y="3717040"/>
              <a:ext cx="612011" cy="411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6 Rectángulo"/>
            <p:cNvSpPr/>
            <p:nvPr/>
          </p:nvSpPr>
          <p:spPr>
            <a:xfrm>
              <a:off x="10168899" y="3717040"/>
              <a:ext cx="612011" cy="411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rudia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607" y="3743267"/>
              <a:ext cx="385497" cy="385497"/>
            </a:xfrm>
            <a:prstGeom prst="rect">
              <a:avLst/>
            </a:prstGeom>
          </p:spPr>
        </p:pic>
        <p:pic>
          <p:nvPicPr>
            <p:cNvPr id="30" name="Picture 10" descr="http://www.catedu.es/arasaac/classes/img/thumbnail.php?i=cdb4ae007dd5b3b4ec6e9c2eb5d2f3b0e5b73fdd5216cece9d9f0709ca904497c988f78aa80b44e53fd65acad4da715d16355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4" b="4858"/>
            <a:stretch/>
          </p:blipFill>
          <p:spPr bwMode="auto">
            <a:xfrm>
              <a:off x="9587622" y="3730715"/>
              <a:ext cx="425306" cy="38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rudia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8" y="2634602"/>
            <a:ext cx="1931839" cy="1931839"/>
          </a:xfrm>
          <a:prstGeom prst="rect">
            <a:avLst/>
          </a:prstGeom>
        </p:spPr>
      </p:pic>
      <p:sp>
        <p:nvSpPr>
          <p:cNvPr id="31" name="6 Rectángulo"/>
          <p:cNvSpPr/>
          <p:nvPr/>
        </p:nvSpPr>
        <p:spPr>
          <a:xfrm>
            <a:off x="9482369" y="3748909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6 Rectángulo"/>
          <p:cNvSpPr/>
          <p:nvPr/>
        </p:nvSpPr>
        <p:spPr>
          <a:xfrm>
            <a:off x="10151349" y="3748909"/>
            <a:ext cx="612011" cy="41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rudia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07" y="3751493"/>
            <a:ext cx="409789" cy="409789"/>
          </a:xfrm>
          <a:prstGeom prst="rect">
            <a:avLst/>
          </a:prstGeom>
        </p:spPr>
      </p:pic>
      <p:pic>
        <p:nvPicPr>
          <p:cNvPr id="34" name="Picture 9" descr="http://www.catedu.es/arasaac/classes/img/thumbnail.php?i=cdb4ae007dd5b3b4ec6e9c2eb5d2f3b0e5b73fdd5216cece9d9f0709ca904497c988f78aa80b44e53fd65accd5da765d16355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b="3689"/>
          <a:stretch/>
        </p:blipFill>
        <p:spPr bwMode="auto">
          <a:xfrm>
            <a:off x="10268172" y="3767137"/>
            <a:ext cx="393674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aukizuzena 34"/>
          <p:cNvSpPr/>
          <p:nvPr/>
        </p:nvSpPr>
        <p:spPr>
          <a:xfrm>
            <a:off x="10147419" y="3247145"/>
            <a:ext cx="623969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Laukizuzena 35"/>
          <p:cNvSpPr/>
          <p:nvPr/>
        </p:nvSpPr>
        <p:spPr>
          <a:xfrm>
            <a:off x="9470411" y="3748260"/>
            <a:ext cx="623969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Laukizuzena 36"/>
          <p:cNvSpPr/>
          <p:nvPr/>
        </p:nvSpPr>
        <p:spPr>
          <a:xfrm>
            <a:off x="9476389" y="2761736"/>
            <a:ext cx="623969" cy="40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4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4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47506"/>
              </p:ext>
            </p:extLst>
          </p:nvPr>
        </p:nvGraphicFramePr>
        <p:xfrm>
          <a:off x="2390301" y="1895318"/>
          <a:ext cx="3407092" cy="340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301" y="1895318"/>
                        <a:ext cx="3407092" cy="3407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2952750" y="-117951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2489200" y="-2762250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94" name="Rectangle 19"/>
          <p:cNvSpPr>
            <a:spLocks noChangeArrowheads="1"/>
          </p:cNvSpPr>
          <p:nvPr/>
        </p:nvSpPr>
        <p:spPr bwMode="auto">
          <a:xfrm>
            <a:off x="2489200" y="-223678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6" y="2683519"/>
            <a:ext cx="1571776" cy="1571776"/>
          </a:xfrm>
          <a:prstGeom prst="rect">
            <a:avLst/>
          </a:prstGeom>
        </p:spPr>
      </p:pic>
      <p:grpSp>
        <p:nvGrpSpPr>
          <p:cNvPr id="10" name="Elkartu 9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17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Laukizuzena 22"/>
          <p:cNvSpPr/>
          <p:nvPr/>
        </p:nvSpPr>
        <p:spPr>
          <a:xfrm>
            <a:off x="-164129" y="3068003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FARMAZIA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1110"/>
          <a:stretch/>
        </p:blipFill>
        <p:spPr>
          <a:xfrm>
            <a:off x="8712314" y="1117600"/>
            <a:ext cx="1521077" cy="1143000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0" y="4089484"/>
            <a:ext cx="1425139" cy="1425139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30" y="4167251"/>
            <a:ext cx="1269603" cy="1269603"/>
          </a:xfrm>
          <a:prstGeom prst="rect">
            <a:avLst/>
          </a:prstGeom>
        </p:spPr>
      </p:pic>
      <p:pic>
        <p:nvPicPr>
          <p:cNvPr id="7" name="Irudia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4" y="2585225"/>
            <a:ext cx="1302130" cy="1302130"/>
          </a:xfrm>
          <a:prstGeom prst="rect">
            <a:avLst/>
          </a:prstGeom>
        </p:spPr>
      </p:pic>
      <p:pic>
        <p:nvPicPr>
          <p:cNvPr id="8" name="Irudia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62" y="2586162"/>
            <a:ext cx="1301193" cy="1301193"/>
          </a:xfrm>
          <a:prstGeom prst="rect">
            <a:avLst/>
          </a:prstGeom>
        </p:spPr>
      </p:pic>
      <p:pic>
        <p:nvPicPr>
          <p:cNvPr id="9" name="Irudia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4" y="947209"/>
            <a:ext cx="1376561" cy="1376561"/>
          </a:xfrm>
          <a:prstGeom prst="rect">
            <a:avLst/>
          </a:prstGeom>
        </p:spPr>
      </p:pic>
      <p:sp>
        <p:nvSpPr>
          <p:cNvPr id="3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70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0" name="Elkartu 9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11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49" y="2629323"/>
            <a:ext cx="1322386" cy="1322386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78" y="2612653"/>
            <a:ext cx="1299037" cy="1299037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26" y="2085859"/>
            <a:ext cx="3548133" cy="3548133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47" y="3859926"/>
            <a:ext cx="1957700" cy="1957700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" y="2897924"/>
            <a:ext cx="1645529" cy="1645529"/>
          </a:xfrm>
          <a:prstGeom prst="rect">
            <a:avLst/>
          </a:prstGeom>
        </p:spPr>
      </p:pic>
      <p:sp>
        <p:nvSpPr>
          <p:cNvPr id="22" name="Laukizuzena 21"/>
          <p:cNvSpPr/>
          <p:nvPr/>
        </p:nvSpPr>
        <p:spPr>
          <a:xfrm>
            <a:off x="-3987" y="3309566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HARATEGIA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rudia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33" y="4156995"/>
            <a:ext cx="1253958" cy="1253958"/>
          </a:xfrm>
          <a:prstGeom prst="rect">
            <a:avLst/>
          </a:prstGeom>
        </p:spPr>
      </p:pic>
      <p:pic>
        <p:nvPicPr>
          <p:cNvPr id="8" name="Irudia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89" y="617011"/>
            <a:ext cx="1874447" cy="1874447"/>
          </a:xfrm>
          <a:prstGeom prst="rect">
            <a:avLst/>
          </a:prstGeom>
        </p:spPr>
      </p:pic>
      <p:pic>
        <p:nvPicPr>
          <p:cNvPr id="17" name="Irudia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17" y="951795"/>
            <a:ext cx="1455757" cy="14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06780"/>
              </p:ext>
            </p:extLst>
          </p:nvPr>
        </p:nvGraphicFramePr>
        <p:xfrm>
          <a:off x="1219200" y="999795"/>
          <a:ext cx="41814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9795"/>
                        <a:ext cx="4181475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952750" y="-1884363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3556" name="Picture 5" descr="http://www.catedu.es/arasaac/classes/img/thumbnail.php?i=cdb4ae007dd5b3b4ec6e9c2eb5d2f3b0e5b73fdd5216cece9d9f0709ca904497c988f78aa80b44e53fd65accd9dc775d16355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8702"/>
          <a:stretch/>
        </p:blipFill>
        <p:spPr bwMode="auto">
          <a:xfrm>
            <a:off x="6469189" y="999795"/>
            <a:ext cx="1512761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952750" y="-2420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3558" name="Picture 9" descr="http://www.catedu.es/arasaac/classes/img/thumbnail.php?i=cdb4ae007dd5b3b4ec6e9c2eb5d2f3b0e5b73fdd5216cece9d9f0709ca904497c988f78aa80b44e53fd65accd5de755d163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40036"/>
            <a:ext cx="1350872" cy="13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http://www.catedu.es/arasaac/classes/img/thumbnail.php?i=cdb4ae007dd5b3b4ec6e9c2eb5d2f3b0e5b73fdd5216cece9d9f0709ca904497c988f78aa80b44e53fd65ac9dcdf765d163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85" y="2556463"/>
            <a:ext cx="1341203" cy="13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Elkartu 7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9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16683"/>
          <a:stretch/>
        </p:blipFill>
        <p:spPr>
          <a:xfrm>
            <a:off x="6469189" y="2657475"/>
            <a:ext cx="1622286" cy="1116262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>
          <a:xfrm>
            <a:off x="8768178" y="971550"/>
            <a:ext cx="1393968" cy="1338006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b="7299"/>
          <a:stretch/>
        </p:blipFill>
        <p:spPr>
          <a:xfrm>
            <a:off x="8768178" y="4140036"/>
            <a:ext cx="1436455" cy="1220033"/>
          </a:xfrm>
          <a:prstGeom prst="rect">
            <a:avLst/>
          </a:prstGeom>
        </p:spPr>
      </p:pic>
      <p:sp>
        <p:nvSpPr>
          <p:cNvPr id="1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1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8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6628" name="Picture 5" descr="http://www.catedu.es/arasaac/classes/img/thumbnail.php?i=cdb4ae007dd5b3b4ec6e9c2eb5d2f3b0e5b73fdd5216cece9d9f0709ca904497c988f78aa80b44e53fd65acbd4df745d16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93" y="4132934"/>
            <a:ext cx="1332711" cy="13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16" y="828129"/>
            <a:ext cx="1652854" cy="1652854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1" y="2587644"/>
            <a:ext cx="1984357" cy="1984357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50" y="2612914"/>
            <a:ext cx="1284904" cy="1284904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3" y="2587644"/>
            <a:ext cx="3128848" cy="3128848"/>
          </a:xfrm>
          <a:prstGeom prst="rect">
            <a:avLst/>
          </a:prstGeom>
        </p:spPr>
      </p:pic>
      <p:grpSp>
        <p:nvGrpSpPr>
          <p:cNvPr id="14" name="Elkartu 13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15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Laukizuzena 20"/>
          <p:cNvSpPr/>
          <p:nvPr/>
        </p:nvSpPr>
        <p:spPr>
          <a:xfrm>
            <a:off x="487821" y="2671391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SUHILTZAILE ETXEA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rudi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66" y="3977024"/>
            <a:ext cx="1613900" cy="1613900"/>
          </a:xfrm>
          <a:prstGeom prst="rect">
            <a:avLst/>
          </a:prstGeom>
        </p:spPr>
      </p:pic>
      <p:pic>
        <p:nvPicPr>
          <p:cNvPr id="8" name="Irudi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57" y="859888"/>
            <a:ext cx="1538784" cy="1538784"/>
          </a:xfrm>
          <a:prstGeom prst="rect">
            <a:avLst/>
          </a:prstGeom>
        </p:spPr>
      </p:pic>
      <p:pic>
        <p:nvPicPr>
          <p:cNvPr id="9" name="Irudi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40" y="2570327"/>
            <a:ext cx="1323152" cy="13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000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249"/>
            <a:ext cx="3456846" cy="34568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452078"/>
            <a:ext cx="2592000" cy="2592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3595836"/>
            <a:ext cx="2857500" cy="28575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76456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188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89279"/>
              </p:ext>
            </p:extLst>
          </p:nvPr>
        </p:nvGraphicFramePr>
        <p:xfrm>
          <a:off x="1782762" y="2303657"/>
          <a:ext cx="3094038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Fotografía de Photo Editor" r:id="rId3" imgW="4761905" imgH="4761905" progId="MSPhotoEd.3">
                  <p:embed/>
                </p:oleObj>
              </mc:Choice>
              <mc:Fallback>
                <p:oleObj name="Fotografía de Photo Editor" r:id="rId3" imgW="4761905" imgH="4761905" progId="MSPhotoEd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2" y="2303657"/>
                        <a:ext cx="3094038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952750" y="-2420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7654" name="Picture 9" descr="http://www.catedu.es/arasaac/classes/img/thumbnail.php?i=cdb4ae007dd5b3b4ec6e9c2eb5d2f3b0e5b73fdd5216cece9d9f0709ca904497c988f78aa80b44e53fd65acdddd7725d1635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04" y="244103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6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8" name="Elkartu 7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9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rudia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9" y="1626443"/>
            <a:ext cx="2045893" cy="2045893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05" y="913448"/>
            <a:ext cx="1482216" cy="1482216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67" y="1057518"/>
            <a:ext cx="1298981" cy="1298981"/>
          </a:xfrm>
          <a:prstGeom prst="rect">
            <a:avLst/>
          </a:prstGeom>
        </p:spPr>
      </p:pic>
      <p:pic>
        <p:nvPicPr>
          <p:cNvPr id="18" name="Picture 9" descr="http://www.catedu.es/arasaac/classes/img/thumbnail.php?i=cdb4ae007dd5b3b4ec6e9c2eb5d2f3b0e5b73fdd5216cece9d9f0709ca904497c988f78aa80b44e53fd65accd8de765d1635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67" y="4132803"/>
            <a:ext cx="1295092" cy="12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58" y="2597878"/>
            <a:ext cx="1252798" cy="1252798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26" y="4208779"/>
            <a:ext cx="1191002" cy="1191002"/>
          </a:xfrm>
          <a:prstGeom prst="rect">
            <a:avLst/>
          </a:prstGeom>
        </p:spPr>
      </p:pic>
      <p:sp>
        <p:nvSpPr>
          <p:cNvPr id="21" name="Laukizuzena 20"/>
          <p:cNvSpPr/>
          <p:nvPr/>
        </p:nvSpPr>
        <p:spPr>
          <a:xfrm>
            <a:off x="153423" y="3573677"/>
            <a:ext cx="287378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u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TAILER MEKANIKOA</a:t>
            </a:r>
            <a:endParaRPr lang="eu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952750" y="-17859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2952750" y="-288448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2952750" y="-288448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48" name="Rectangle 14"/>
          <p:cNvSpPr>
            <a:spLocks noChangeArrowheads="1"/>
          </p:cNvSpPr>
          <p:nvPr/>
        </p:nvSpPr>
        <p:spPr bwMode="auto">
          <a:xfrm>
            <a:off x="3124200" y="-3490913"/>
            <a:ext cx="8686800" cy="414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4436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49" name="Rectangle 16"/>
          <p:cNvSpPr>
            <a:spLocks noChangeArrowheads="1"/>
          </p:cNvSpPr>
          <p:nvPr/>
        </p:nvSpPr>
        <p:spPr bwMode="auto">
          <a:xfrm>
            <a:off x="3124200" y="-3490913"/>
            <a:ext cx="9144000" cy="459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88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2952750" y="-141128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53" name="Rectangle 23"/>
          <p:cNvSpPr>
            <a:spLocks noChangeArrowheads="1"/>
          </p:cNvSpPr>
          <p:nvPr/>
        </p:nvSpPr>
        <p:spPr bwMode="auto">
          <a:xfrm>
            <a:off x="2952750" y="-225107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55" name="Rectangle 27"/>
          <p:cNvSpPr>
            <a:spLocks noChangeArrowheads="1"/>
          </p:cNvSpPr>
          <p:nvPr/>
        </p:nvSpPr>
        <p:spPr bwMode="auto">
          <a:xfrm>
            <a:off x="2952750" y="-1152525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grpSp>
        <p:nvGrpSpPr>
          <p:cNvPr id="18" name="Elkartu 17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19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rudi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3269"/>
          <a:stretch/>
        </p:blipFill>
        <p:spPr>
          <a:xfrm>
            <a:off x="8794047" y="4114800"/>
            <a:ext cx="1388980" cy="1318260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41" y="2593737"/>
            <a:ext cx="1345803" cy="1345803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36" y="2537413"/>
            <a:ext cx="1426566" cy="1426566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7" y="1609758"/>
            <a:ext cx="3687315" cy="3687315"/>
          </a:xfrm>
          <a:prstGeom prst="rect">
            <a:avLst/>
          </a:prstGeom>
        </p:spPr>
      </p:pic>
      <p:pic>
        <p:nvPicPr>
          <p:cNvPr id="7" name="Irudi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39" y="4118961"/>
            <a:ext cx="1304701" cy="1304701"/>
          </a:xfrm>
          <a:prstGeom prst="rect">
            <a:avLst/>
          </a:prstGeom>
        </p:spPr>
      </p:pic>
      <p:pic>
        <p:nvPicPr>
          <p:cNvPr id="9" name="Irudi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82" y="897999"/>
            <a:ext cx="1577865" cy="1577865"/>
          </a:xfrm>
          <a:prstGeom prst="rect">
            <a:avLst/>
          </a:prstGeom>
        </p:spPr>
      </p:pic>
      <p:pic>
        <p:nvPicPr>
          <p:cNvPr id="10" name="Irudi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65" y="981627"/>
            <a:ext cx="1392695" cy="13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2952750" y="-1519238"/>
            <a:ext cx="9144000" cy="46166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2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/>
        </p:blipFill>
        <p:spPr>
          <a:xfrm>
            <a:off x="8711850" y="944698"/>
            <a:ext cx="1542163" cy="1358887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524288"/>
            <a:ext cx="3693059" cy="3693059"/>
          </a:xfrm>
          <a:prstGeom prst="rect">
            <a:avLst/>
          </a:prstGeom>
        </p:spPr>
      </p:pic>
      <p:grpSp>
        <p:nvGrpSpPr>
          <p:cNvPr id="11" name="Elkartu 10"/>
          <p:cNvGrpSpPr/>
          <p:nvPr/>
        </p:nvGrpSpPr>
        <p:grpSpPr>
          <a:xfrm>
            <a:off x="6282693" y="934790"/>
            <a:ext cx="4204859" cy="4543674"/>
            <a:chOff x="6282693" y="934790"/>
            <a:chExt cx="4204859" cy="4543674"/>
          </a:xfrm>
        </p:grpSpPr>
        <p:sp>
          <p:nvSpPr>
            <p:cNvPr id="12" name="6 Rectángulo"/>
            <p:cNvSpPr/>
            <p:nvPr/>
          </p:nvSpPr>
          <p:spPr>
            <a:xfrm>
              <a:off x="628269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6 Rectángulo"/>
            <p:cNvSpPr/>
            <p:nvPr/>
          </p:nvSpPr>
          <p:spPr>
            <a:xfrm>
              <a:off x="8504223" y="934790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6 Rectángulo"/>
            <p:cNvSpPr/>
            <p:nvPr/>
          </p:nvSpPr>
          <p:spPr>
            <a:xfrm>
              <a:off x="628269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6 Rectángulo"/>
            <p:cNvSpPr/>
            <p:nvPr/>
          </p:nvSpPr>
          <p:spPr>
            <a:xfrm>
              <a:off x="8504223" y="2537413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6 Rectángulo"/>
            <p:cNvSpPr/>
            <p:nvPr/>
          </p:nvSpPr>
          <p:spPr>
            <a:xfrm>
              <a:off x="630860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6 Rectángulo"/>
            <p:cNvSpPr/>
            <p:nvPr/>
          </p:nvSpPr>
          <p:spPr>
            <a:xfrm>
              <a:off x="8530134" y="4089484"/>
              <a:ext cx="1957418" cy="138898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74" y="961428"/>
            <a:ext cx="1386256" cy="1386256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68" y="4140036"/>
            <a:ext cx="1355125" cy="1355125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74" y="2520431"/>
            <a:ext cx="1410280" cy="1410280"/>
          </a:xfrm>
          <a:prstGeom prst="rect">
            <a:avLst/>
          </a:prstGeom>
        </p:spPr>
      </p:pic>
      <p:pic>
        <p:nvPicPr>
          <p:cNvPr id="7" name="Irudia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82" y="2537413"/>
            <a:ext cx="1392695" cy="1392695"/>
          </a:xfrm>
          <a:prstGeom prst="rect">
            <a:avLst/>
          </a:prstGeom>
        </p:spPr>
      </p:pic>
      <p:pic>
        <p:nvPicPr>
          <p:cNvPr id="9" name="Irudi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3" y="4113660"/>
            <a:ext cx="1383903" cy="13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44" y="1383960"/>
            <a:ext cx="3292552" cy="32925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463432"/>
            <a:ext cx="2700000" cy="270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69" y="3645024"/>
            <a:ext cx="2592000" cy="25920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76456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2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92" y="1169392"/>
            <a:ext cx="3654560" cy="36545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99816"/>
            <a:ext cx="2857500" cy="28575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93" y="3645024"/>
            <a:ext cx="2592000" cy="25920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76456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0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90" y="1196472"/>
            <a:ext cx="3600400" cy="36004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608944"/>
            <a:ext cx="2736000" cy="2736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3676269"/>
            <a:ext cx="2857500" cy="28575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424936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71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91544" y="476672"/>
            <a:ext cx="3600400" cy="5976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40016" y="476672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40016" y="3645024"/>
            <a:ext cx="3672408" cy="25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22" y="1408176"/>
            <a:ext cx="3557446" cy="35574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667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85775"/>
            <a:ext cx="2772000" cy="2772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70" y="3656426"/>
            <a:ext cx="2857500" cy="2857500"/>
          </a:xfrm>
          <a:prstGeom prst="rect">
            <a:avLst/>
          </a:prstGeom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7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3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4480" y="944160"/>
            <a:ext cx="760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gency FB" pitchFamily="34" charset="0"/>
              </a:rPr>
              <a:t>AUKERATU </a:t>
            </a:r>
            <a:r>
              <a:rPr lang="es-ES" sz="3600" dirty="0" smtClean="0">
                <a:latin typeface="Agency FB" pitchFamily="34" charset="0"/>
              </a:rPr>
              <a:t>ERRAMINTA </a:t>
            </a:r>
            <a:r>
              <a:rPr lang="es-ES" sz="3600" dirty="0" smtClean="0">
                <a:latin typeface="Agency FB" pitchFamily="34" charset="0"/>
              </a:rPr>
              <a:t>BI HIRUKOTE </a:t>
            </a:r>
            <a:r>
              <a:rPr lang="es-ES" sz="3600" dirty="0" smtClean="0">
                <a:latin typeface="Agency FB" pitchFamily="34" charset="0"/>
              </a:rPr>
              <a:t>BAKOITZETIK</a:t>
            </a:r>
            <a:endParaRPr lang="es-ES" sz="3600" dirty="0">
              <a:latin typeface="Agency FB" pitchFamily="34" charset="0"/>
            </a:endParaRPr>
          </a:p>
        </p:txBody>
      </p:sp>
      <p:pic>
        <p:nvPicPr>
          <p:cNvPr id="3" name="3 Imagen" descr="esco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24" y="2266564"/>
            <a:ext cx="2628112" cy="2628112"/>
          </a:xfrm>
          <a:prstGeom prst="rect">
            <a:avLst/>
          </a:prstGeom>
        </p:spPr>
      </p:pic>
      <p:pic>
        <p:nvPicPr>
          <p:cNvPr id="4" name="4 Imagen" descr="herrami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3715" y="2983370"/>
            <a:ext cx="1422261" cy="1422261"/>
          </a:xfrm>
          <a:prstGeom prst="rect">
            <a:avLst/>
          </a:prstGeom>
        </p:spPr>
      </p:pic>
      <p:grpSp>
        <p:nvGrpSpPr>
          <p:cNvPr id="13" name="Elkartu 12"/>
          <p:cNvGrpSpPr/>
          <p:nvPr/>
        </p:nvGrpSpPr>
        <p:grpSpPr>
          <a:xfrm>
            <a:off x="8250142" y="2427028"/>
            <a:ext cx="2784411" cy="2372835"/>
            <a:chOff x="8174736" y="3105891"/>
            <a:chExt cx="2478024" cy="1842921"/>
          </a:xfrm>
        </p:grpSpPr>
        <p:sp>
          <p:nvSpPr>
            <p:cNvPr id="7" name="6 Rectángulo"/>
            <p:cNvSpPr/>
            <p:nvPr/>
          </p:nvSpPr>
          <p:spPr>
            <a:xfrm>
              <a:off x="9505579" y="3213166"/>
              <a:ext cx="793438" cy="4358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9513792" y="3743193"/>
              <a:ext cx="785225" cy="4691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303" y="3704001"/>
              <a:ext cx="807620" cy="80762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93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063" y="3142722"/>
              <a:ext cx="591437" cy="591437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" b="966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575" y="3682695"/>
              <a:ext cx="614410" cy="614411"/>
            </a:xfrm>
            <a:prstGeom prst="rect">
              <a:avLst/>
            </a:prstGeom>
          </p:spPr>
        </p:pic>
        <p:sp>
          <p:nvSpPr>
            <p:cNvPr id="12" name="6 Rectángulo"/>
            <p:cNvSpPr/>
            <p:nvPr/>
          </p:nvSpPr>
          <p:spPr>
            <a:xfrm flipH="1">
              <a:off x="8174736" y="3105891"/>
              <a:ext cx="2478024" cy="18429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Laukizuzena 13"/>
          <p:cNvSpPr/>
          <p:nvPr/>
        </p:nvSpPr>
        <p:spPr>
          <a:xfrm>
            <a:off x="9602658" y="3946670"/>
            <a:ext cx="1114110" cy="619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6 Rectángulo"/>
          <p:cNvSpPr/>
          <p:nvPr/>
        </p:nvSpPr>
        <p:spPr>
          <a:xfrm flipH="1">
            <a:off x="1158980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6 Rectángulo"/>
          <p:cNvSpPr/>
          <p:nvPr/>
        </p:nvSpPr>
        <p:spPr>
          <a:xfrm flipH="1">
            <a:off x="4589457" y="2427766"/>
            <a:ext cx="2764179" cy="2372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6 Flecha derecha"/>
          <p:cNvSpPr/>
          <p:nvPr/>
        </p:nvSpPr>
        <p:spPr>
          <a:xfrm>
            <a:off x="7561218" y="3397421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57" y="2855199"/>
            <a:ext cx="1516491" cy="1516491"/>
          </a:xfrm>
          <a:prstGeom prst="rect">
            <a:avLst/>
          </a:prstGeom>
        </p:spPr>
      </p:pic>
      <p:sp>
        <p:nvSpPr>
          <p:cNvPr id="18" name="6 Rectángulo"/>
          <p:cNvSpPr/>
          <p:nvPr/>
        </p:nvSpPr>
        <p:spPr>
          <a:xfrm>
            <a:off x="9743362" y="3979820"/>
            <a:ext cx="891540" cy="561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rudia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45" y="3975188"/>
            <a:ext cx="582109" cy="582109"/>
          </a:xfrm>
          <a:prstGeom prst="rect">
            <a:avLst/>
          </a:prstGeom>
        </p:spPr>
      </p:pic>
      <p:sp>
        <p:nvSpPr>
          <p:cNvPr id="20" name="Laukizuzena 19"/>
          <p:cNvSpPr/>
          <p:nvPr/>
        </p:nvSpPr>
        <p:spPr>
          <a:xfrm>
            <a:off x="9611844" y="3240300"/>
            <a:ext cx="1114110" cy="619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8604448" cy="365125"/>
          </a:xfrm>
        </p:spPr>
        <p:txBody>
          <a:bodyPr/>
          <a:lstStyle/>
          <a:p>
            <a:r>
              <a:rPr lang="es-ES" b="1" i="1" dirty="0" smtClean="0"/>
              <a:t>Autor pictogramas: </a:t>
            </a:r>
            <a:r>
              <a:rPr lang="es-ES" i="1" dirty="0" smtClean="0"/>
              <a:t>Sergio Palao </a:t>
            </a:r>
            <a:r>
              <a:rPr lang="es-ES" b="1" i="1" dirty="0" smtClean="0"/>
              <a:t>Procedencia:  </a:t>
            </a:r>
            <a:r>
              <a:rPr lang="es-ES" i="1" dirty="0" smtClean="0"/>
              <a:t>ARASAAC (</a:t>
            </a:r>
            <a:r>
              <a:rPr lang="es-ES" i="1" u="sng" dirty="0" smtClean="0">
                <a:hlinkClick r:id="rId11"/>
              </a:rPr>
              <a:t>http://arasaac.org</a:t>
            </a:r>
            <a:r>
              <a:rPr lang="es-ES" i="1" dirty="0" smtClean="0"/>
              <a:t>) </a:t>
            </a:r>
            <a:r>
              <a:rPr lang="es-ES" b="1" i="1" dirty="0" smtClean="0"/>
              <a:t>Licencia:  </a:t>
            </a:r>
            <a:r>
              <a:rPr lang="es-ES" i="1" dirty="0" smtClean="0"/>
              <a:t>CC (BY-NC-SA) </a:t>
            </a:r>
            <a:r>
              <a:rPr lang="es-ES" b="1" i="1" dirty="0" smtClean="0"/>
              <a:t>Autor: </a:t>
            </a:r>
            <a:r>
              <a:rPr lang="es-ES" i="1" dirty="0" smtClean="0"/>
              <a:t>Carmen Vázquez </a:t>
            </a:r>
            <a:r>
              <a:rPr lang="es-ES" b="1" i="1" dirty="0" smtClean="0"/>
              <a:t>Traductora: </a:t>
            </a:r>
            <a:r>
              <a:rPr lang="es-ES" i="1" dirty="0" smtClean="0"/>
              <a:t>Sara Mediavilla @</a:t>
            </a:r>
            <a:r>
              <a:rPr lang="es-ES" i="1" dirty="0" err="1" smtClean="0"/>
              <a:t>elcuartodetea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513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180</Words>
  <Application>Microsoft Office PowerPoint</Application>
  <PresentationFormat>Panoramikoa</PresentationFormat>
  <Paragraphs>67</Paragraphs>
  <Slides>42</Slides>
  <Notes>0</Notes>
  <HiddenSlides>0</HiddenSlides>
  <MMClips>0</MMClips>
  <ScaleCrop>false</ScaleCrop>
  <HeadingPairs>
    <vt:vector size="8" baseType="variant">
      <vt:variant>
        <vt:lpstr>Erabilitako letra-tipoak</vt:lpstr>
      </vt:variant>
      <vt:variant>
        <vt:i4>5</vt:i4>
      </vt:variant>
      <vt:variant>
        <vt:lpstr>Gaia</vt:lpstr>
      </vt:variant>
      <vt:variant>
        <vt:i4>1</vt:i4>
      </vt:variant>
      <vt:variant>
        <vt:lpstr>OLE zerbitzari kapsulatuak</vt:lpstr>
      </vt:variant>
      <vt:variant>
        <vt:i4>1</vt:i4>
      </vt:variant>
      <vt:variant>
        <vt:lpstr>Diapositiben tituluak</vt:lpstr>
      </vt:variant>
      <vt:variant>
        <vt:i4>42</vt:i4>
      </vt:variant>
    </vt:vector>
  </HeadingPairs>
  <TitlesOfParts>
    <vt:vector size="49" baseType="lpstr">
      <vt:lpstr>Agency FB</vt:lpstr>
      <vt:lpstr>Arial</vt:lpstr>
      <vt:lpstr>Calibri</vt:lpstr>
      <vt:lpstr>Calibri Light</vt:lpstr>
      <vt:lpstr>Times New Roman</vt:lpstr>
      <vt:lpstr>Office gaia</vt:lpstr>
      <vt:lpstr>Fotografía de Photo Editor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Company>Hezkuntza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aurkezpena</dc:title>
  <dc:creator>Iratxe Vicente</dc:creator>
  <cp:lastModifiedBy>Iratxe Vicente</cp:lastModifiedBy>
  <cp:revision>27</cp:revision>
  <dcterms:created xsi:type="dcterms:W3CDTF">2021-04-26T08:07:08Z</dcterms:created>
  <dcterms:modified xsi:type="dcterms:W3CDTF">2021-04-28T10:52:42Z</dcterms:modified>
</cp:coreProperties>
</file>