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06" autoAdjust="0"/>
    <p:restoredTop sz="94660"/>
  </p:normalViewPr>
  <p:slideViewPr>
    <p:cSldViewPr>
      <p:cViewPr>
        <p:scale>
          <a:sx n="75" d="100"/>
          <a:sy n="75" d="100"/>
        </p:scale>
        <p:origin x="-1709" y="-26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FD8D4C-ECE6-4CC3-9429-1816880B673D}" type="datetimeFigureOut">
              <a:rPr lang="es-ES" smtClean="0"/>
              <a:pPr/>
              <a:t>10/11/2021</a:t>
            </a:fld>
            <a:endParaRPr lang="es-ES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359E8FE-04FD-46EE-AE2C-B1CBDAC4076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FD8D4C-ECE6-4CC3-9429-1816880B673D}" type="datetimeFigureOut">
              <a:rPr lang="es-ES" smtClean="0"/>
              <a:pPr/>
              <a:t>10/11/2021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59E8FE-04FD-46EE-AE2C-B1CBDAC407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FD8D4C-ECE6-4CC3-9429-1816880B673D}" type="datetimeFigureOut">
              <a:rPr lang="es-ES" smtClean="0"/>
              <a:pPr/>
              <a:t>10/11/2021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59E8FE-04FD-46EE-AE2C-B1CBDAC407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FD8D4C-ECE6-4CC3-9429-1816880B673D}" type="datetimeFigureOut">
              <a:rPr lang="es-ES" smtClean="0"/>
              <a:pPr/>
              <a:t>10/11/2021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59E8FE-04FD-46EE-AE2C-B1CBDAC407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FD8D4C-ECE6-4CC3-9429-1816880B673D}" type="datetimeFigureOut">
              <a:rPr lang="es-ES" smtClean="0"/>
              <a:pPr/>
              <a:t>10/11/2021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359E8FE-04FD-46EE-AE2C-B1CBDAC4076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FD8D4C-ECE6-4CC3-9429-1816880B673D}" type="datetimeFigureOut">
              <a:rPr lang="es-ES" smtClean="0"/>
              <a:pPr/>
              <a:t>10/11/2021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359E8FE-04FD-46EE-AE2C-B1CBDAC4076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FD8D4C-ECE6-4CC3-9429-1816880B673D}" type="datetimeFigureOut">
              <a:rPr lang="es-ES" smtClean="0"/>
              <a:pPr/>
              <a:t>10/11/2021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359E8FE-04FD-46EE-AE2C-B1CBDAC407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FD8D4C-ECE6-4CC3-9429-1816880B673D}" type="datetimeFigureOut">
              <a:rPr lang="es-ES" smtClean="0"/>
              <a:pPr/>
              <a:t>10/11/2021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59E8FE-04FD-46EE-AE2C-B1CBDAC4076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FD8D4C-ECE6-4CC3-9429-1816880B673D}" type="datetimeFigureOut">
              <a:rPr lang="es-ES" smtClean="0"/>
              <a:pPr/>
              <a:t>10/11/2021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59E8FE-04FD-46EE-AE2C-B1CBDAC407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9" name="8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FD8D4C-ECE6-4CC3-9429-1816880B673D}" type="datetimeFigureOut">
              <a:rPr lang="es-ES" smtClean="0"/>
              <a:pPr/>
              <a:t>10/11/2021</a:t>
            </a:fld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359E8FE-04FD-46EE-AE2C-B1CBDAC4076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FD8D4C-ECE6-4CC3-9429-1816880B673D}" type="datetimeFigureOut">
              <a:rPr lang="es-ES" smtClean="0"/>
              <a:pPr/>
              <a:t>10/11/2021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359E8FE-04FD-46EE-AE2C-B1CBDAC4076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DFD8D4C-ECE6-4CC3-9429-1816880B673D}" type="datetimeFigureOut">
              <a:rPr lang="es-ES" smtClean="0"/>
              <a:pPr/>
              <a:t>10/11/2021</a:t>
            </a:fld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6359E8FE-04FD-46EE-AE2C-B1CBDAC4076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85720" y="857232"/>
            <a:ext cx="8858280" cy="1112859"/>
          </a:xfrm>
        </p:spPr>
        <p:txBody>
          <a:bodyPr>
            <a:noAutofit/>
          </a:bodyPr>
          <a:lstStyle/>
          <a:p>
            <a:pPr algn="ctr"/>
            <a:r>
              <a:rPr lang="es-ES" sz="5000" b="1" dirty="0" smtClean="0">
                <a:solidFill>
                  <a:schemeClr val="tx1"/>
                </a:solidFill>
                <a:latin typeface="Colonna MT" pitchFamily="82" charset="0"/>
              </a:rPr>
              <a:t> PAREKATZE   LOGIKOAK</a:t>
            </a:r>
            <a:endParaRPr lang="es-ES" sz="5000" b="1" dirty="0">
              <a:solidFill>
                <a:schemeClr val="tx1"/>
              </a:solidFill>
              <a:latin typeface="Colonna MT" pitchFamily="82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0" y="6211669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 err="1" smtClean="0"/>
              <a:t>Piktogramen</a:t>
            </a:r>
            <a:r>
              <a:rPr lang="es-ES" dirty="0" smtClean="0"/>
              <a:t> </a:t>
            </a:r>
            <a:r>
              <a:rPr lang="es-ES" dirty="0" err="1" smtClean="0"/>
              <a:t>egilea</a:t>
            </a:r>
            <a:r>
              <a:rPr lang="es-ES" dirty="0" smtClean="0"/>
              <a:t>: </a:t>
            </a:r>
            <a:r>
              <a:rPr lang="es-ES" dirty="0" smtClean="0"/>
              <a:t>Sergio Palao </a:t>
            </a:r>
            <a:r>
              <a:rPr lang="es-ES" dirty="0" err="1" smtClean="0"/>
              <a:t>Iturria</a:t>
            </a:r>
            <a:r>
              <a:rPr lang="es-ES" dirty="0" smtClean="0"/>
              <a:t>:  </a:t>
            </a:r>
            <a:r>
              <a:rPr lang="es-ES" dirty="0" smtClean="0"/>
              <a:t>ARASAAC (http://arasaac.org) </a:t>
            </a:r>
            <a:endParaRPr lang="es-ES" dirty="0" smtClean="0"/>
          </a:p>
          <a:p>
            <a:pPr algn="ctr"/>
            <a:r>
              <a:rPr lang="es-ES" dirty="0" err="1" smtClean="0"/>
              <a:t>Lizentzia</a:t>
            </a:r>
            <a:r>
              <a:rPr lang="es-ES" dirty="0" smtClean="0"/>
              <a:t>:  </a:t>
            </a:r>
            <a:r>
              <a:rPr lang="es-ES" dirty="0" smtClean="0"/>
              <a:t>CC (BY-NC-SA) </a:t>
            </a:r>
            <a:r>
              <a:rPr lang="es-ES" dirty="0" err="1" smtClean="0"/>
              <a:t>Egilea</a:t>
            </a:r>
            <a:r>
              <a:rPr lang="es-ES" dirty="0" smtClean="0"/>
              <a:t>: </a:t>
            </a:r>
            <a:r>
              <a:rPr lang="es-ES" dirty="0" smtClean="0"/>
              <a:t>RAQUEL GARCÍA ORDÓÑEZ</a:t>
            </a:r>
            <a:endParaRPr lang="es-ES" dirty="0"/>
          </a:p>
        </p:txBody>
      </p:sp>
      <p:sp>
        <p:nvSpPr>
          <p:cNvPr id="7" name="6 Rectángulo redondeado"/>
          <p:cNvSpPr/>
          <p:nvPr/>
        </p:nvSpPr>
        <p:spPr>
          <a:xfrm>
            <a:off x="2643174" y="5357826"/>
            <a:ext cx="3571900" cy="64294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RAQUEL GARCÍA ORDÓÑEZ </a:t>
            </a:r>
          </a:p>
          <a:p>
            <a:pPr algn="ctr"/>
            <a:r>
              <a:rPr lang="es-ES" i="1" dirty="0" smtClean="0"/>
              <a:t>LOGOPEDA </a:t>
            </a:r>
            <a:endParaRPr lang="es-ES" i="1" dirty="0"/>
          </a:p>
        </p:txBody>
      </p:sp>
      <p:sp>
        <p:nvSpPr>
          <p:cNvPr id="17410" name="AutoShape 2" descr="think in ARASAAC · Global Symbol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2928934"/>
            <a:ext cx="2214578" cy="22145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dirty="0" smtClean="0">
                <a:latin typeface="Colonna MT" pitchFamily="82" charset="0"/>
              </a:rPr>
              <a:t>ARROPA </a:t>
            </a:r>
            <a:r>
              <a:rPr lang="es-ES" dirty="0" smtClean="0">
                <a:latin typeface="Colonna MT" pitchFamily="82" charset="0"/>
              </a:rPr>
              <a:t>- ARMAIRUA</a:t>
            </a:r>
            <a:endParaRPr lang="es-ES" dirty="0">
              <a:latin typeface="Colonna MT" pitchFamily="82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714488"/>
            <a:ext cx="3519590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1714488"/>
            <a:ext cx="3386934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Rectángulo"/>
          <p:cNvSpPr/>
          <p:nvPr/>
        </p:nvSpPr>
        <p:spPr>
          <a:xfrm>
            <a:off x="0" y="6211669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 err="1" smtClean="0"/>
              <a:t>Piktogramen</a:t>
            </a:r>
            <a:r>
              <a:rPr lang="es-ES" dirty="0" smtClean="0"/>
              <a:t> </a:t>
            </a:r>
            <a:r>
              <a:rPr lang="es-ES" dirty="0" err="1" smtClean="0"/>
              <a:t>egilea</a:t>
            </a:r>
            <a:r>
              <a:rPr lang="es-ES" dirty="0" smtClean="0"/>
              <a:t>: </a:t>
            </a:r>
            <a:r>
              <a:rPr lang="es-ES" dirty="0" smtClean="0"/>
              <a:t>Sergio Palao </a:t>
            </a:r>
            <a:r>
              <a:rPr lang="es-ES" dirty="0" err="1" smtClean="0"/>
              <a:t>Iturria</a:t>
            </a:r>
            <a:r>
              <a:rPr lang="es-ES" dirty="0" smtClean="0"/>
              <a:t>:  </a:t>
            </a:r>
            <a:r>
              <a:rPr lang="es-ES" dirty="0" smtClean="0"/>
              <a:t>ARASAAC (http://arasaac.org) </a:t>
            </a:r>
            <a:endParaRPr lang="es-ES" dirty="0" smtClean="0"/>
          </a:p>
          <a:p>
            <a:pPr algn="ctr"/>
            <a:r>
              <a:rPr lang="es-ES" dirty="0" err="1" smtClean="0"/>
              <a:t>Lizentzia</a:t>
            </a:r>
            <a:r>
              <a:rPr lang="es-ES" dirty="0" smtClean="0"/>
              <a:t>:  </a:t>
            </a:r>
            <a:r>
              <a:rPr lang="es-ES" dirty="0" smtClean="0"/>
              <a:t>CC (BY-NC-SA) </a:t>
            </a:r>
            <a:r>
              <a:rPr lang="es-ES" dirty="0" err="1" smtClean="0"/>
              <a:t>Egilea</a:t>
            </a:r>
            <a:r>
              <a:rPr lang="es-ES" dirty="0" smtClean="0"/>
              <a:t>: </a:t>
            </a:r>
            <a:r>
              <a:rPr lang="es-ES" dirty="0" smtClean="0"/>
              <a:t>RAQUEL GARCÍA ORDÓÑEZ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92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92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dirty="0" smtClean="0">
                <a:latin typeface="Colonna MT" pitchFamily="82" charset="0"/>
              </a:rPr>
              <a:t>LANDAREA </a:t>
            </a:r>
            <a:r>
              <a:rPr lang="es-ES" dirty="0" smtClean="0">
                <a:latin typeface="Colonna MT" pitchFamily="82" charset="0"/>
              </a:rPr>
              <a:t>- UREZTAGAILUA</a:t>
            </a:r>
            <a:endParaRPr lang="es-ES" dirty="0">
              <a:latin typeface="Colonna MT" pitchFamily="82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714488"/>
            <a:ext cx="3571900" cy="361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1714488"/>
            <a:ext cx="3500462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Rectángulo"/>
          <p:cNvSpPr/>
          <p:nvPr/>
        </p:nvSpPr>
        <p:spPr>
          <a:xfrm>
            <a:off x="0" y="6211669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 err="1" smtClean="0"/>
              <a:t>Piktogramen</a:t>
            </a:r>
            <a:r>
              <a:rPr lang="es-ES" dirty="0" smtClean="0"/>
              <a:t> </a:t>
            </a:r>
            <a:r>
              <a:rPr lang="es-ES" dirty="0" err="1" smtClean="0"/>
              <a:t>egilea</a:t>
            </a:r>
            <a:r>
              <a:rPr lang="es-ES" dirty="0" smtClean="0"/>
              <a:t>: </a:t>
            </a:r>
            <a:r>
              <a:rPr lang="es-ES" dirty="0" smtClean="0"/>
              <a:t>Sergio Palao </a:t>
            </a:r>
            <a:r>
              <a:rPr lang="es-ES" dirty="0" err="1" smtClean="0"/>
              <a:t>Iturria</a:t>
            </a:r>
            <a:r>
              <a:rPr lang="es-ES" dirty="0" smtClean="0"/>
              <a:t>:  </a:t>
            </a:r>
            <a:r>
              <a:rPr lang="es-ES" dirty="0" smtClean="0"/>
              <a:t>ARASAAC (http://arasaac.org) </a:t>
            </a:r>
            <a:endParaRPr lang="es-ES" dirty="0" smtClean="0"/>
          </a:p>
          <a:p>
            <a:pPr algn="ctr"/>
            <a:r>
              <a:rPr lang="es-ES" dirty="0" err="1" smtClean="0"/>
              <a:t>Lizentzia</a:t>
            </a:r>
            <a:r>
              <a:rPr lang="es-ES" dirty="0" smtClean="0"/>
              <a:t>:  </a:t>
            </a:r>
            <a:r>
              <a:rPr lang="es-ES" dirty="0" smtClean="0"/>
              <a:t>CC (BY-NC-SA) </a:t>
            </a:r>
            <a:r>
              <a:rPr lang="es-ES" dirty="0" err="1" smtClean="0"/>
              <a:t>Egilea</a:t>
            </a:r>
            <a:r>
              <a:rPr lang="es-ES" dirty="0" smtClean="0"/>
              <a:t>: </a:t>
            </a:r>
            <a:r>
              <a:rPr lang="es-ES" dirty="0" smtClean="0"/>
              <a:t>RAQUEL GARCÍA ORDÓÑEZ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1024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1024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dirty="0" smtClean="0">
                <a:latin typeface="Colonna MT" pitchFamily="82" charset="0"/>
              </a:rPr>
              <a:t>GALTZERDIA </a:t>
            </a:r>
            <a:r>
              <a:rPr lang="es-ES" dirty="0" smtClean="0">
                <a:latin typeface="Colonna MT" pitchFamily="82" charset="0"/>
              </a:rPr>
              <a:t>- GARBIGAILUA</a:t>
            </a:r>
            <a:endParaRPr lang="es-ES" dirty="0">
              <a:latin typeface="Colonna MT" pitchFamily="82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785926"/>
            <a:ext cx="3571900" cy="355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1785926"/>
            <a:ext cx="3519590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Rectángulo"/>
          <p:cNvSpPr/>
          <p:nvPr/>
        </p:nvSpPr>
        <p:spPr>
          <a:xfrm>
            <a:off x="0" y="6211669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 err="1" smtClean="0"/>
              <a:t>Piktogramen</a:t>
            </a:r>
            <a:r>
              <a:rPr lang="es-ES" dirty="0" smtClean="0"/>
              <a:t> </a:t>
            </a:r>
            <a:r>
              <a:rPr lang="es-ES" dirty="0" err="1" smtClean="0"/>
              <a:t>egilea</a:t>
            </a:r>
            <a:r>
              <a:rPr lang="es-ES" dirty="0" smtClean="0"/>
              <a:t>: </a:t>
            </a:r>
            <a:r>
              <a:rPr lang="es-ES" dirty="0" smtClean="0"/>
              <a:t>Sergio Palao </a:t>
            </a:r>
            <a:r>
              <a:rPr lang="es-ES" dirty="0" err="1" smtClean="0"/>
              <a:t>Iturria</a:t>
            </a:r>
            <a:r>
              <a:rPr lang="es-ES" dirty="0" smtClean="0"/>
              <a:t>:  </a:t>
            </a:r>
            <a:r>
              <a:rPr lang="es-ES" dirty="0" smtClean="0"/>
              <a:t>ARASAAC (http://arasaac.org) </a:t>
            </a:r>
            <a:endParaRPr lang="es-ES" dirty="0" smtClean="0"/>
          </a:p>
          <a:p>
            <a:pPr algn="ctr"/>
            <a:r>
              <a:rPr lang="es-ES" dirty="0" err="1" smtClean="0"/>
              <a:t>Lizentzia</a:t>
            </a:r>
            <a:r>
              <a:rPr lang="es-ES" dirty="0" smtClean="0"/>
              <a:t>:  </a:t>
            </a:r>
            <a:r>
              <a:rPr lang="es-ES" dirty="0" smtClean="0"/>
              <a:t>CC (BY-NC-SA) </a:t>
            </a:r>
            <a:r>
              <a:rPr lang="es-ES" dirty="0" err="1" smtClean="0"/>
              <a:t>Egilea</a:t>
            </a:r>
            <a:r>
              <a:rPr lang="es-ES" dirty="0" smtClean="0"/>
              <a:t>: </a:t>
            </a:r>
            <a:r>
              <a:rPr lang="es-ES" dirty="0" smtClean="0"/>
              <a:t>RAQUEL GARCÍA ORDÓÑEZ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1126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1126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dirty="0" smtClean="0">
                <a:latin typeface="Colonna MT" pitchFamily="82" charset="0"/>
              </a:rPr>
              <a:t>ZAKARRONTZIA </a:t>
            </a:r>
            <a:r>
              <a:rPr lang="es-ES" dirty="0" smtClean="0">
                <a:latin typeface="Colonna MT" pitchFamily="82" charset="0"/>
              </a:rPr>
              <a:t>- ZABORRA </a:t>
            </a:r>
            <a:endParaRPr lang="es-ES" dirty="0">
              <a:latin typeface="Colonna MT" pitchFamily="82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785926"/>
            <a:ext cx="3500462" cy="354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1785926"/>
            <a:ext cx="3817964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Rectángulo"/>
          <p:cNvSpPr/>
          <p:nvPr/>
        </p:nvSpPr>
        <p:spPr>
          <a:xfrm>
            <a:off x="0" y="6211669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 err="1" smtClean="0"/>
              <a:t>Piktogramen</a:t>
            </a:r>
            <a:r>
              <a:rPr lang="es-ES" dirty="0" smtClean="0"/>
              <a:t> </a:t>
            </a:r>
            <a:r>
              <a:rPr lang="es-ES" dirty="0" err="1" smtClean="0"/>
              <a:t>egilea</a:t>
            </a:r>
            <a:r>
              <a:rPr lang="es-ES" dirty="0" smtClean="0"/>
              <a:t>: </a:t>
            </a:r>
            <a:r>
              <a:rPr lang="es-ES" dirty="0" smtClean="0"/>
              <a:t>Sergio Palao </a:t>
            </a:r>
            <a:r>
              <a:rPr lang="es-ES" dirty="0" err="1" smtClean="0"/>
              <a:t>Iturria</a:t>
            </a:r>
            <a:r>
              <a:rPr lang="es-ES" dirty="0" smtClean="0"/>
              <a:t>:  </a:t>
            </a:r>
            <a:r>
              <a:rPr lang="es-ES" dirty="0" smtClean="0"/>
              <a:t>ARASAAC (http://arasaac.org) </a:t>
            </a:r>
            <a:endParaRPr lang="es-ES" dirty="0" smtClean="0"/>
          </a:p>
          <a:p>
            <a:pPr algn="ctr"/>
            <a:r>
              <a:rPr lang="es-ES" dirty="0" err="1" smtClean="0"/>
              <a:t>Lizentzia</a:t>
            </a:r>
            <a:r>
              <a:rPr lang="es-ES" dirty="0" smtClean="0"/>
              <a:t>:  </a:t>
            </a:r>
            <a:r>
              <a:rPr lang="es-ES" dirty="0" smtClean="0"/>
              <a:t>CC (BY-NC-SA) </a:t>
            </a:r>
            <a:r>
              <a:rPr lang="es-ES" dirty="0" err="1" smtClean="0"/>
              <a:t>Egilea</a:t>
            </a:r>
            <a:r>
              <a:rPr lang="es-ES" dirty="0" smtClean="0"/>
              <a:t>: </a:t>
            </a:r>
            <a:r>
              <a:rPr lang="es-ES" dirty="0" smtClean="0"/>
              <a:t>RAQUEL GARCÍA ORDÓÑEZ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1229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1229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dirty="0" smtClean="0">
                <a:latin typeface="Colonna MT" pitchFamily="82" charset="0"/>
              </a:rPr>
              <a:t>PUREA  – IRABIAGAILUA</a:t>
            </a:r>
            <a:endParaRPr lang="es-ES" dirty="0">
              <a:latin typeface="Colonna MT" pitchFamily="82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643050"/>
            <a:ext cx="3786214" cy="391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1714488"/>
            <a:ext cx="3643338" cy="3746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Rectángulo"/>
          <p:cNvSpPr/>
          <p:nvPr/>
        </p:nvSpPr>
        <p:spPr>
          <a:xfrm>
            <a:off x="0" y="6211669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 err="1" smtClean="0"/>
              <a:t>Piktogramen</a:t>
            </a:r>
            <a:r>
              <a:rPr lang="es-ES" dirty="0" smtClean="0"/>
              <a:t> </a:t>
            </a:r>
            <a:r>
              <a:rPr lang="es-ES" dirty="0" err="1" smtClean="0"/>
              <a:t>egilea</a:t>
            </a:r>
            <a:r>
              <a:rPr lang="es-ES" dirty="0" smtClean="0"/>
              <a:t>: </a:t>
            </a:r>
            <a:r>
              <a:rPr lang="es-ES" dirty="0" smtClean="0"/>
              <a:t>Sergio Palao </a:t>
            </a:r>
            <a:r>
              <a:rPr lang="es-ES" dirty="0" err="1" smtClean="0"/>
              <a:t>Iturria</a:t>
            </a:r>
            <a:r>
              <a:rPr lang="es-ES" dirty="0" smtClean="0"/>
              <a:t>:  </a:t>
            </a:r>
            <a:r>
              <a:rPr lang="es-ES" dirty="0" smtClean="0"/>
              <a:t>ARASAAC (http://arasaac.org) </a:t>
            </a:r>
            <a:endParaRPr lang="es-ES" dirty="0" smtClean="0"/>
          </a:p>
          <a:p>
            <a:pPr algn="ctr"/>
            <a:r>
              <a:rPr lang="es-ES" dirty="0" err="1" smtClean="0"/>
              <a:t>Lizentzia</a:t>
            </a:r>
            <a:r>
              <a:rPr lang="es-ES" dirty="0" smtClean="0"/>
              <a:t>:  </a:t>
            </a:r>
            <a:r>
              <a:rPr lang="es-ES" dirty="0" smtClean="0"/>
              <a:t>CC (BY-NC-SA) </a:t>
            </a:r>
            <a:r>
              <a:rPr lang="es-ES" dirty="0" err="1" smtClean="0"/>
              <a:t>Egilea</a:t>
            </a:r>
            <a:r>
              <a:rPr lang="es-ES" dirty="0" smtClean="0"/>
              <a:t>: </a:t>
            </a:r>
            <a:r>
              <a:rPr lang="es-ES" dirty="0" smtClean="0"/>
              <a:t>RAQUEL GARCÍA ORDÓÑEZ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133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133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dirty="0" smtClean="0">
                <a:latin typeface="Colonna MT" pitchFamily="82" charset="0"/>
              </a:rPr>
              <a:t>IZOZKIA </a:t>
            </a:r>
            <a:r>
              <a:rPr lang="es-ES" dirty="0" smtClean="0">
                <a:latin typeface="Colonna MT" pitchFamily="82" charset="0"/>
              </a:rPr>
              <a:t>-  HOZKAILUA </a:t>
            </a:r>
            <a:endParaRPr lang="es-ES" dirty="0">
              <a:latin typeface="Colonna MT" pitchFamily="82" charset="0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785926"/>
            <a:ext cx="3929090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1857364"/>
            <a:ext cx="3828518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Rectángulo"/>
          <p:cNvSpPr/>
          <p:nvPr/>
        </p:nvSpPr>
        <p:spPr>
          <a:xfrm>
            <a:off x="0" y="6211669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 err="1" smtClean="0"/>
              <a:t>Piktogramen</a:t>
            </a:r>
            <a:r>
              <a:rPr lang="es-ES" dirty="0" smtClean="0"/>
              <a:t> </a:t>
            </a:r>
            <a:r>
              <a:rPr lang="es-ES" dirty="0" err="1" smtClean="0"/>
              <a:t>egilea</a:t>
            </a:r>
            <a:r>
              <a:rPr lang="es-ES" dirty="0" smtClean="0"/>
              <a:t>: </a:t>
            </a:r>
            <a:r>
              <a:rPr lang="es-ES" dirty="0" smtClean="0"/>
              <a:t>Sergio Palao </a:t>
            </a:r>
            <a:r>
              <a:rPr lang="es-ES" dirty="0" err="1" smtClean="0"/>
              <a:t>Iturria</a:t>
            </a:r>
            <a:r>
              <a:rPr lang="es-ES" dirty="0" smtClean="0"/>
              <a:t>:  </a:t>
            </a:r>
            <a:r>
              <a:rPr lang="es-ES" dirty="0" smtClean="0"/>
              <a:t>ARASAAC (http://arasaac.org) </a:t>
            </a:r>
            <a:endParaRPr lang="es-ES" dirty="0" smtClean="0"/>
          </a:p>
          <a:p>
            <a:pPr algn="ctr"/>
            <a:r>
              <a:rPr lang="es-ES" dirty="0" err="1" smtClean="0"/>
              <a:t>Lizentzia</a:t>
            </a:r>
            <a:r>
              <a:rPr lang="es-ES" dirty="0" smtClean="0"/>
              <a:t>:  </a:t>
            </a:r>
            <a:r>
              <a:rPr lang="es-ES" dirty="0" smtClean="0"/>
              <a:t>CC (BY-NC-SA) </a:t>
            </a:r>
            <a:r>
              <a:rPr lang="es-ES" dirty="0" err="1" smtClean="0"/>
              <a:t>Egilea</a:t>
            </a:r>
            <a:r>
              <a:rPr lang="es-ES" dirty="0" smtClean="0"/>
              <a:t>: </a:t>
            </a:r>
            <a:r>
              <a:rPr lang="es-ES" dirty="0" smtClean="0"/>
              <a:t>RAQUEL GARCÍA ORDÓÑEZ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1433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1433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dirty="0" smtClean="0">
                <a:latin typeface="Colonna MT" pitchFamily="82" charset="0"/>
              </a:rPr>
              <a:t>ESEKILEKUA </a:t>
            </a:r>
            <a:r>
              <a:rPr lang="es-ES" dirty="0" smtClean="0">
                <a:latin typeface="Colonna MT" pitchFamily="82" charset="0"/>
              </a:rPr>
              <a:t>– PINTZAK </a:t>
            </a:r>
            <a:endParaRPr lang="es-ES" dirty="0">
              <a:latin typeface="Colonna MT" pitchFamily="82" charset="0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643050"/>
            <a:ext cx="3930922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5" y="1785926"/>
            <a:ext cx="3795095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Rectángulo"/>
          <p:cNvSpPr/>
          <p:nvPr/>
        </p:nvSpPr>
        <p:spPr>
          <a:xfrm>
            <a:off x="0" y="6211669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 err="1" smtClean="0"/>
              <a:t>Piktogramen</a:t>
            </a:r>
            <a:r>
              <a:rPr lang="es-ES" dirty="0" smtClean="0"/>
              <a:t> </a:t>
            </a:r>
            <a:r>
              <a:rPr lang="es-ES" dirty="0" err="1" smtClean="0"/>
              <a:t>egilea</a:t>
            </a:r>
            <a:r>
              <a:rPr lang="es-ES" dirty="0" smtClean="0"/>
              <a:t>: </a:t>
            </a:r>
            <a:r>
              <a:rPr lang="es-ES" dirty="0" smtClean="0"/>
              <a:t>Sergio Palao </a:t>
            </a:r>
            <a:r>
              <a:rPr lang="es-ES" dirty="0" err="1" smtClean="0"/>
              <a:t>Iturria</a:t>
            </a:r>
            <a:r>
              <a:rPr lang="es-ES" dirty="0" smtClean="0"/>
              <a:t>:  </a:t>
            </a:r>
            <a:r>
              <a:rPr lang="es-ES" dirty="0" smtClean="0"/>
              <a:t>ARASAAC (http://arasaac.org) </a:t>
            </a:r>
            <a:endParaRPr lang="es-ES" dirty="0" smtClean="0"/>
          </a:p>
          <a:p>
            <a:pPr algn="ctr"/>
            <a:r>
              <a:rPr lang="es-ES" dirty="0" err="1" smtClean="0"/>
              <a:t>Lizentzia</a:t>
            </a:r>
            <a:r>
              <a:rPr lang="es-ES" dirty="0" smtClean="0"/>
              <a:t>:  </a:t>
            </a:r>
            <a:r>
              <a:rPr lang="es-ES" dirty="0" smtClean="0"/>
              <a:t>CC (BY-NC-SA) </a:t>
            </a:r>
            <a:r>
              <a:rPr lang="es-ES" dirty="0" err="1" smtClean="0"/>
              <a:t>Egilea</a:t>
            </a:r>
            <a:r>
              <a:rPr lang="es-ES" dirty="0" smtClean="0"/>
              <a:t>: </a:t>
            </a:r>
            <a:r>
              <a:rPr lang="es-ES" dirty="0" smtClean="0"/>
              <a:t>RAQUEL GARCÍA ORDÓÑEZ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1536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1536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 descr="Muy Bien Excelente GIF - MuyBien Excelente BienHecho - Discover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052" name="AutoShape 4" descr="https://www.tattooforaweek.com/images/muy-bien-2-temporary-tatto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1428736"/>
            <a:ext cx="4548186" cy="4548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Rectángulo"/>
          <p:cNvSpPr/>
          <p:nvPr/>
        </p:nvSpPr>
        <p:spPr>
          <a:xfrm>
            <a:off x="971600" y="571480"/>
            <a:ext cx="702942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864" algn="ctr">
              <a:spcBef>
                <a:spcPct val="0"/>
              </a:spcBef>
            </a:pPr>
            <a:r>
              <a:rPr lang="es-ES" sz="46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olonna MT" pitchFamily="82" charset="0"/>
                <a:ea typeface="+mj-ea"/>
                <a:cs typeface="+mj-cs"/>
              </a:rPr>
              <a:t>AMAITU DA</a:t>
            </a:r>
            <a:r>
              <a:rPr lang="es-ES" sz="46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olonna MT" pitchFamily="82" charset="0"/>
                <a:ea typeface="+mj-ea"/>
                <a:cs typeface="+mj-cs"/>
              </a:rPr>
              <a:t>, DA, DA, DA.</a:t>
            </a:r>
            <a:r>
              <a:rPr lang="es-ES" sz="46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Colonna MT" pitchFamily="82" charset="0"/>
                <a:ea typeface="+mj-ea"/>
                <a:cs typeface="+mj-cs"/>
              </a:rPr>
              <a:t> </a:t>
            </a:r>
            <a:endParaRPr lang="es-ES" sz="4600" dirty="0" smtClean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Colonna MT" pitchFamily="82" charset="0"/>
              <a:ea typeface="+mj-ea"/>
              <a:cs typeface="+mj-cs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0" y="6211669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 err="1" smtClean="0"/>
              <a:t>Piktogramen</a:t>
            </a:r>
            <a:r>
              <a:rPr lang="es-ES" dirty="0" smtClean="0"/>
              <a:t> </a:t>
            </a:r>
            <a:r>
              <a:rPr lang="es-ES" dirty="0" err="1" smtClean="0"/>
              <a:t>egilea</a:t>
            </a:r>
            <a:r>
              <a:rPr lang="es-ES" dirty="0" smtClean="0"/>
              <a:t>: </a:t>
            </a:r>
            <a:r>
              <a:rPr lang="es-ES" dirty="0" smtClean="0"/>
              <a:t>Sergio Palao </a:t>
            </a:r>
            <a:r>
              <a:rPr lang="es-ES" dirty="0" err="1" smtClean="0"/>
              <a:t>Iturria</a:t>
            </a:r>
            <a:r>
              <a:rPr lang="es-ES" dirty="0" smtClean="0"/>
              <a:t>:  </a:t>
            </a:r>
            <a:r>
              <a:rPr lang="es-ES" dirty="0" smtClean="0"/>
              <a:t>ARASAAC (http://arasaac.org) </a:t>
            </a:r>
            <a:endParaRPr lang="es-ES" dirty="0" smtClean="0"/>
          </a:p>
          <a:p>
            <a:pPr algn="ctr"/>
            <a:r>
              <a:rPr lang="es-ES" dirty="0" err="1" smtClean="0"/>
              <a:t>Lizentzia</a:t>
            </a:r>
            <a:r>
              <a:rPr lang="es-ES" dirty="0" smtClean="0"/>
              <a:t>:  </a:t>
            </a:r>
            <a:r>
              <a:rPr lang="es-ES" dirty="0" smtClean="0"/>
              <a:t>CC (BY-NC-SA) </a:t>
            </a:r>
            <a:r>
              <a:rPr lang="es-ES" dirty="0" err="1" smtClean="0"/>
              <a:t>Egilea</a:t>
            </a:r>
            <a:r>
              <a:rPr lang="es-ES" dirty="0" smtClean="0"/>
              <a:t>: </a:t>
            </a:r>
            <a:r>
              <a:rPr lang="es-ES" dirty="0" smtClean="0"/>
              <a:t>RAQUEL GARCÍA ORDÓÑEZ</a:t>
            </a:r>
            <a:endParaRPr lang="es-ES" dirty="0"/>
          </a:p>
        </p:txBody>
      </p:sp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latin typeface="Colonna MT" pitchFamily="82" charset="0"/>
              </a:rPr>
              <a:t>AGINTEA</a:t>
            </a:r>
            <a:r>
              <a:rPr lang="es-ES" dirty="0" smtClean="0">
                <a:latin typeface="Colonna MT" pitchFamily="82" charset="0"/>
              </a:rPr>
              <a:t>  – TELEBISTA </a:t>
            </a:r>
            <a:endParaRPr lang="es-ES" dirty="0">
              <a:latin typeface="Colonna MT" pitchFamily="8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785926"/>
            <a:ext cx="3571900" cy="3651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1857364"/>
            <a:ext cx="3571900" cy="3476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Rectángulo"/>
          <p:cNvSpPr/>
          <p:nvPr/>
        </p:nvSpPr>
        <p:spPr>
          <a:xfrm>
            <a:off x="0" y="6211669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 err="1" smtClean="0"/>
              <a:t>Piktogramen</a:t>
            </a:r>
            <a:r>
              <a:rPr lang="es-ES" dirty="0" smtClean="0"/>
              <a:t> </a:t>
            </a:r>
            <a:r>
              <a:rPr lang="es-ES" dirty="0" err="1" smtClean="0"/>
              <a:t>egilea</a:t>
            </a:r>
            <a:r>
              <a:rPr lang="es-ES" dirty="0" smtClean="0"/>
              <a:t>: </a:t>
            </a:r>
            <a:r>
              <a:rPr lang="es-ES" dirty="0" smtClean="0"/>
              <a:t>Sergio Palao </a:t>
            </a:r>
            <a:r>
              <a:rPr lang="es-ES" dirty="0" err="1" smtClean="0"/>
              <a:t>Iturria</a:t>
            </a:r>
            <a:r>
              <a:rPr lang="es-ES" dirty="0" smtClean="0"/>
              <a:t>:  </a:t>
            </a:r>
            <a:r>
              <a:rPr lang="es-ES" dirty="0" smtClean="0"/>
              <a:t>ARASAAC (http://arasaac.org) </a:t>
            </a:r>
            <a:endParaRPr lang="es-ES" dirty="0" smtClean="0"/>
          </a:p>
          <a:p>
            <a:pPr algn="ctr"/>
            <a:r>
              <a:rPr lang="es-ES" dirty="0" err="1" smtClean="0"/>
              <a:t>Lizentzia</a:t>
            </a:r>
            <a:r>
              <a:rPr lang="es-ES" dirty="0" smtClean="0"/>
              <a:t>:  </a:t>
            </a:r>
            <a:r>
              <a:rPr lang="es-ES" dirty="0" smtClean="0"/>
              <a:t>CC (BY-NC-SA) </a:t>
            </a:r>
            <a:r>
              <a:rPr lang="es-ES" dirty="0" err="1" smtClean="0"/>
              <a:t>Egilea</a:t>
            </a:r>
            <a:r>
              <a:rPr lang="es-ES" dirty="0" smtClean="0"/>
              <a:t>: </a:t>
            </a:r>
            <a:r>
              <a:rPr lang="es-ES" dirty="0" smtClean="0"/>
              <a:t>RAQUEL GARCÍA ORDÓÑEZ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102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dirty="0" smtClean="0">
                <a:latin typeface="Colonna MT" pitchFamily="82" charset="0"/>
              </a:rPr>
              <a:t>ZUKUGAILUA </a:t>
            </a:r>
            <a:r>
              <a:rPr lang="es-ES" dirty="0" smtClean="0">
                <a:latin typeface="Colonna MT" pitchFamily="82" charset="0"/>
              </a:rPr>
              <a:t>- LARANJA</a:t>
            </a:r>
            <a:endParaRPr lang="es-ES" dirty="0">
              <a:latin typeface="Colonna MT" pitchFamily="82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714488"/>
            <a:ext cx="3571900" cy="3513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1714488"/>
            <a:ext cx="3429024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Rectángulo"/>
          <p:cNvSpPr/>
          <p:nvPr/>
        </p:nvSpPr>
        <p:spPr>
          <a:xfrm>
            <a:off x="0" y="6211669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 err="1" smtClean="0"/>
              <a:t>Piktogramen</a:t>
            </a:r>
            <a:r>
              <a:rPr lang="es-ES" dirty="0" smtClean="0"/>
              <a:t> </a:t>
            </a:r>
            <a:r>
              <a:rPr lang="es-ES" dirty="0" err="1" smtClean="0"/>
              <a:t>egilea</a:t>
            </a:r>
            <a:r>
              <a:rPr lang="es-ES" dirty="0" smtClean="0"/>
              <a:t>: </a:t>
            </a:r>
            <a:r>
              <a:rPr lang="es-ES" dirty="0" smtClean="0"/>
              <a:t>Sergio Palao </a:t>
            </a:r>
            <a:r>
              <a:rPr lang="es-ES" dirty="0" err="1" smtClean="0"/>
              <a:t>Iturria</a:t>
            </a:r>
            <a:r>
              <a:rPr lang="es-ES" dirty="0" smtClean="0"/>
              <a:t>:  </a:t>
            </a:r>
            <a:r>
              <a:rPr lang="es-ES" dirty="0" smtClean="0"/>
              <a:t>ARASAAC (http://arasaac.org) </a:t>
            </a:r>
            <a:endParaRPr lang="es-ES" dirty="0" smtClean="0"/>
          </a:p>
          <a:p>
            <a:pPr algn="ctr"/>
            <a:r>
              <a:rPr lang="es-ES" dirty="0" err="1" smtClean="0"/>
              <a:t>Lizentzia</a:t>
            </a:r>
            <a:r>
              <a:rPr lang="es-ES" dirty="0" smtClean="0"/>
              <a:t>:  </a:t>
            </a:r>
            <a:r>
              <a:rPr lang="es-ES" dirty="0" smtClean="0"/>
              <a:t>CC (BY-NC-SA) </a:t>
            </a:r>
            <a:r>
              <a:rPr lang="es-ES" dirty="0" err="1" smtClean="0"/>
              <a:t>Egilea</a:t>
            </a:r>
            <a:r>
              <a:rPr lang="es-ES" dirty="0" smtClean="0"/>
              <a:t>: </a:t>
            </a:r>
            <a:r>
              <a:rPr lang="es-ES" dirty="0" smtClean="0"/>
              <a:t>RAQUEL GARCÍA ORDÓÑEZ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205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205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dirty="0" smtClean="0">
                <a:latin typeface="Colonna MT" pitchFamily="82" charset="0"/>
              </a:rPr>
              <a:t>KAFEONTZIA </a:t>
            </a:r>
            <a:r>
              <a:rPr lang="es-ES" dirty="0" smtClean="0">
                <a:latin typeface="Colonna MT" pitchFamily="82" charset="0"/>
              </a:rPr>
              <a:t>- KAFEA</a:t>
            </a:r>
            <a:endParaRPr lang="es-ES" dirty="0">
              <a:latin typeface="Colonna MT" pitchFamily="82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857364"/>
            <a:ext cx="3571900" cy="3611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1928802"/>
            <a:ext cx="3339238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Rectángulo"/>
          <p:cNvSpPr/>
          <p:nvPr/>
        </p:nvSpPr>
        <p:spPr>
          <a:xfrm>
            <a:off x="0" y="6211669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 err="1" smtClean="0"/>
              <a:t>Piktogramen</a:t>
            </a:r>
            <a:r>
              <a:rPr lang="es-ES" dirty="0" smtClean="0"/>
              <a:t> </a:t>
            </a:r>
            <a:r>
              <a:rPr lang="es-ES" dirty="0" err="1" smtClean="0"/>
              <a:t>egilea</a:t>
            </a:r>
            <a:r>
              <a:rPr lang="es-ES" dirty="0" smtClean="0"/>
              <a:t>: </a:t>
            </a:r>
            <a:r>
              <a:rPr lang="es-ES" dirty="0" smtClean="0"/>
              <a:t>Sergio Palao </a:t>
            </a:r>
            <a:r>
              <a:rPr lang="es-ES" dirty="0" err="1" smtClean="0"/>
              <a:t>Iturria</a:t>
            </a:r>
            <a:r>
              <a:rPr lang="es-ES" dirty="0" smtClean="0"/>
              <a:t>:  </a:t>
            </a:r>
            <a:r>
              <a:rPr lang="es-ES" dirty="0" smtClean="0"/>
              <a:t>ARASAAC (http://arasaac.org) </a:t>
            </a:r>
            <a:endParaRPr lang="es-ES" dirty="0" smtClean="0"/>
          </a:p>
          <a:p>
            <a:pPr algn="ctr"/>
            <a:r>
              <a:rPr lang="es-ES" dirty="0" err="1" smtClean="0"/>
              <a:t>Lizentzia</a:t>
            </a:r>
            <a:r>
              <a:rPr lang="es-ES" dirty="0" smtClean="0"/>
              <a:t>:  </a:t>
            </a:r>
            <a:r>
              <a:rPr lang="es-ES" dirty="0" smtClean="0"/>
              <a:t>CC (BY-NC-SA) </a:t>
            </a:r>
            <a:r>
              <a:rPr lang="es-ES" dirty="0" err="1" smtClean="0"/>
              <a:t>Egilea</a:t>
            </a:r>
            <a:r>
              <a:rPr lang="es-ES" dirty="0" smtClean="0"/>
              <a:t>: </a:t>
            </a:r>
            <a:r>
              <a:rPr lang="es-ES" dirty="0" smtClean="0"/>
              <a:t>RAQUEL GARCÍA ORDÓÑEZ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307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307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dirty="0" smtClean="0">
                <a:latin typeface="Colonna MT" pitchFamily="82" charset="0"/>
              </a:rPr>
              <a:t>TXIGORGAILUA - </a:t>
            </a:r>
            <a:r>
              <a:rPr lang="es-ES" dirty="0" smtClean="0">
                <a:latin typeface="Colonna MT" pitchFamily="82" charset="0"/>
              </a:rPr>
              <a:t> OGIA</a:t>
            </a:r>
            <a:endParaRPr lang="es-ES" dirty="0">
              <a:latin typeface="Colonna MT" pitchFamily="82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571612"/>
            <a:ext cx="3786214" cy="3870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1643050"/>
            <a:ext cx="3714776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Rectángulo"/>
          <p:cNvSpPr/>
          <p:nvPr/>
        </p:nvSpPr>
        <p:spPr>
          <a:xfrm>
            <a:off x="0" y="6211669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 err="1" smtClean="0"/>
              <a:t>Piktogramen</a:t>
            </a:r>
            <a:r>
              <a:rPr lang="es-ES" dirty="0" smtClean="0"/>
              <a:t> </a:t>
            </a:r>
            <a:r>
              <a:rPr lang="es-ES" dirty="0" err="1" smtClean="0"/>
              <a:t>egilea</a:t>
            </a:r>
            <a:r>
              <a:rPr lang="es-ES" dirty="0" smtClean="0"/>
              <a:t>: </a:t>
            </a:r>
            <a:r>
              <a:rPr lang="es-ES" dirty="0" smtClean="0"/>
              <a:t>Sergio Palao </a:t>
            </a:r>
            <a:r>
              <a:rPr lang="es-ES" dirty="0" err="1" smtClean="0"/>
              <a:t>Iturria</a:t>
            </a:r>
            <a:r>
              <a:rPr lang="es-ES" dirty="0" smtClean="0"/>
              <a:t>:  </a:t>
            </a:r>
            <a:r>
              <a:rPr lang="es-ES" dirty="0" smtClean="0"/>
              <a:t>ARASAAC (http://arasaac.org) </a:t>
            </a:r>
            <a:endParaRPr lang="es-ES" dirty="0" smtClean="0"/>
          </a:p>
          <a:p>
            <a:pPr algn="ctr"/>
            <a:r>
              <a:rPr lang="es-ES" dirty="0" err="1" smtClean="0"/>
              <a:t>Lizentzia</a:t>
            </a:r>
            <a:r>
              <a:rPr lang="es-ES" dirty="0" smtClean="0"/>
              <a:t>:  </a:t>
            </a:r>
            <a:r>
              <a:rPr lang="es-ES" dirty="0" smtClean="0"/>
              <a:t>CC (BY-NC-SA) </a:t>
            </a:r>
            <a:r>
              <a:rPr lang="es-ES" dirty="0" err="1" smtClean="0"/>
              <a:t>Egilea</a:t>
            </a:r>
            <a:r>
              <a:rPr lang="es-ES" dirty="0" smtClean="0"/>
              <a:t>: </a:t>
            </a:r>
            <a:r>
              <a:rPr lang="es-ES" dirty="0" smtClean="0"/>
              <a:t>RAQUEL GARCÍA ORDÓÑEZ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409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409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dirty="0" smtClean="0">
                <a:latin typeface="Colonna MT" pitchFamily="82" charset="0"/>
              </a:rPr>
              <a:t>DUTXA -GELA</a:t>
            </a:r>
            <a:endParaRPr lang="es-ES" dirty="0">
              <a:latin typeface="Colonna MT" pitchFamily="82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785926"/>
            <a:ext cx="3643338" cy="357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1785926"/>
            <a:ext cx="3462206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Rectángulo"/>
          <p:cNvSpPr/>
          <p:nvPr/>
        </p:nvSpPr>
        <p:spPr>
          <a:xfrm>
            <a:off x="0" y="6211669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 err="1" smtClean="0"/>
              <a:t>Piktogramen</a:t>
            </a:r>
            <a:r>
              <a:rPr lang="es-ES" dirty="0" smtClean="0"/>
              <a:t> </a:t>
            </a:r>
            <a:r>
              <a:rPr lang="es-ES" dirty="0" err="1" smtClean="0"/>
              <a:t>egilea</a:t>
            </a:r>
            <a:r>
              <a:rPr lang="es-ES" dirty="0" smtClean="0"/>
              <a:t>: </a:t>
            </a:r>
            <a:r>
              <a:rPr lang="es-ES" dirty="0" smtClean="0"/>
              <a:t>Sergio Palao </a:t>
            </a:r>
            <a:r>
              <a:rPr lang="es-ES" dirty="0" err="1" smtClean="0"/>
              <a:t>Iturria</a:t>
            </a:r>
            <a:r>
              <a:rPr lang="es-ES" dirty="0" smtClean="0"/>
              <a:t>:  </a:t>
            </a:r>
            <a:r>
              <a:rPr lang="es-ES" dirty="0" smtClean="0"/>
              <a:t>ARASAAC (http://arasaac.org) </a:t>
            </a:r>
            <a:endParaRPr lang="es-ES" dirty="0" smtClean="0"/>
          </a:p>
          <a:p>
            <a:pPr algn="ctr"/>
            <a:r>
              <a:rPr lang="es-ES" dirty="0" err="1" smtClean="0"/>
              <a:t>Lizentzia</a:t>
            </a:r>
            <a:r>
              <a:rPr lang="es-ES" dirty="0" smtClean="0"/>
              <a:t>:  </a:t>
            </a:r>
            <a:r>
              <a:rPr lang="es-ES" dirty="0" smtClean="0"/>
              <a:t>CC (BY-NC-SA) </a:t>
            </a:r>
            <a:r>
              <a:rPr lang="es-ES" dirty="0" err="1" smtClean="0"/>
              <a:t>Egilea</a:t>
            </a:r>
            <a:r>
              <a:rPr lang="es-ES" dirty="0" smtClean="0"/>
              <a:t>: </a:t>
            </a:r>
            <a:r>
              <a:rPr lang="es-ES" dirty="0" smtClean="0"/>
              <a:t>RAQUEL GARCÍA ORDÓÑEZ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512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512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dirty="0" smtClean="0">
                <a:latin typeface="Colonna MT" pitchFamily="82" charset="0"/>
              </a:rPr>
              <a:t>KOMUNA </a:t>
            </a:r>
            <a:r>
              <a:rPr lang="es-ES" dirty="0" smtClean="0">
                <a:latin typeface="Colonna MT" pitchFamily="82" charset="0"/>
              </a:rPr>
              <a:t>- PAPERA</a:t>
            </a:r>
            <a:endParaRPr lang="es-ES" dirty="0">
              <a:latin typeface="Colonna MT" pitchFamily="82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714488"/>
            <a:ext cx="3743983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1643050"/>
            <a:ext cx="3643338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Rectángulo"/>
          <p:cNvSpPr/>
          <p:nvPr/>
        </p:nvSpPr>
        <p:spPr>
          <a:xfrm>
            <a:off x="0" y="6211669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 err="1" smtClean="0"/>
              <a:t>Piktogramen</a:t>
            </a:r>
            <a:r>
              <a:rPr lang="es-ES" dirty="0" smtClean="0"/>
              <a:t> </a:t>
            </a:r>
            <a:r>
              <a:rPr lang="es-ES" dirty="0" err="1" smtClean="0"/>
              <a:t>egilea</a:t>
            </a:r>
            <a:r>
              <a:rPr lang="es-ES" dirty="0" smtClean="0"/>
              <a:t>: </a:t>
            </a:r>
            <a:r>
              <a:rPr lang="es-ES" dirty="0" smtClean="0"/>
              <a:t>Sergio Palao </a:t>
            </a:r>
            <a:r>
              <a:rPr lang="es-ES" dirty="0" err="1" smtClean="0"/>
              <a:t>Iturria</a:t>
            </a:r>
            <a:r>
              <a:rPr lang="es-ES" dirty="0" smtClean="0"/>
              <a:t>:  </a:t>
            </a:r>
            <a:r>
              <a:rPr lang="es-ES" dirty="0" smtClean="0"/>
              <a:t>ARASAAC (http://arasaac.org) </a:t>
            </a:r>
            <a:endParaRPr lang="es-ES" dirty="0" smtClean="0"/>
          </a:p>
          <a:p>
            <a:pPr algn="ctr"/>
            <a:r>
              <a:rPr lang="es-ES" dirty="0" err="1" smtClean="0"/>
              <a:t>Lizentzia</a:t>
            </a:r>
            <a:r>
              <a:rPr lang="es-ES" dirty="0" smtClean="0"/>
              <a:t>:  </a:t>
            </a:r>
            <a:r>
              <a:rPr lang="es-ES" dirty="0" smtClean="0"/>
              <a:t>CC (BY-NC-SA) </a:t>
            </a:r>
            <a:r>
              <a:rPr lang="es-ES" dirty="0" err="1" smtClean="0"/>
              <a:t>Egilea</a:t>
            </a:r>
            <a:r>
              <a:rPr lang="es-ES" dirty="0" smtClean="0"/>
              <a:t>: </a:t>
            </a:r>
            <a:r>
              <a:rPr lang="es-ES" dirty="0" smtClean="0"/>
              <a:t>RAQUEL GARCÍA ORDÓÑEZ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614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61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smtClean="0">
                <a:latin typeface="Colonna MT" pitchFamily="82" charset="0"/>
              </a:rPr>
              <a:t>ESKUILA </a:t>
            </a:r>
            <a:r>
              <a:rPr lang="es-ES" dirty="0" smtClean="0">
                <a:latin typeface="Colonna MT" pitchFamily="82" charset="0"/>
              </a:rPr>
              <a:t> </a:t>
            </a:r>
            <a:r>
              <a:rPr lang="es-ES" dirty="0" smtClean="0">
                <a:latin typeface="Colonna MT" pitchFamily="82" charset="0"/>
              </a:rPr>
              <a:t>– </a:t>
            </a:r>
            <a:r>
              <a:rPr lang="es-ES" dirty="0" smtClean="0">
                <a:latin typeface="Colonna MT" pitchFamily="82" charset="0"/>
              </a:rPr>
              <a:t> HORTZETAKO PASTA</a:t>
            </a:r>
            <a:endParaRPr lang="es-ES" dirty="0">
              <a:latin typeface="Colonna MT" pitchFamily="82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714488"/>
            <a:ext cx="3456055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1785926"/>
            <a:ext cx="3500462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Rectángulo"/>
          <p:cNvSpPr/>
          <p:nvPr/>
        </p:nvSpPr>
        <p:spPr>
          <a:xfrm>
            <a:off x="0" y="6211669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 err="1" smtClean="0"/>
              <a:t>Piktogramen</a:t>
            </a:r>
            <a:r>
              <a:rPr lang="es-ES" dirty="0" smtClean="0"/>
              <a:t> </a:t>
            </a:r>
            <a:r>
              <a:rPr lang="es-ES" dirty="0" err="1" smtClean="0"/>
              <a:t>egilea</a:t>
            </a:r>
            <a:r>
              <a:rPr lang="es-ES" dirty="0" smtClean="0"/>
              <a:t>: </a:t>
            </a:r>
            <a:r>
              <a:rPr lang="es-ES" dirty="0" smtClean="0"/>
              <a:t>Sergio Palao </a:t>
            </a:r>
            <a:r>
              <a:rPr lang="es-ES" dirty="0" err="1" smtClean="0"/>
              <a:t>Iturria</a:t>
            </a:r>
            <a:r>
              <a:rPr lang="es-ES" dirty="0" smtClean="0"/>
              <a:t>:  </a:t>
            </a:r>
            <a:r>
              <a:rPr lang="es-ES" dirty="0" smtClean="0"/>
              <a:t>ARASAAC (http://arasaac.org) </a:t>
            </a:r>
            <a:endParaRPr lang="es-ES" dirty="0" smtClean="0"/>
          </a:p>
          <a:p>
            <a:pPr algn="ctr"/>
            <a:r>
              <a:rPr lang="es-ES" dirty="0" err="1" smtClean="0"/>
              <a:t>Lizentzia</a:t>
            </a:r>
            <a:r>
              <a:rPr lang="es-ES" dirty="0" smtClean="0"/>
              <a:t>:  </a:t>
            </a:r>
            <a:r>
              <a:rPr lang="es-ES" dirty="0" smtClean="0"/>
              <a:t>CC (BY-NC-SA) </a:t>
            </a:r>
            <a:r>
              <a:rPr lang="es-ES" dirty="0" err="1" smtClean="0"/>
              <a:t>Egilea</a:t>
            </a:r>
            <a:r>
              <a:rPr lang="es-ES" dirty="0" smtClean="0"/>
              <a:t>: </a:t>
            </a:r>
            <a:r>
              <a:rPr lang="es-ES" dirty="0" smtClean="0"/>
              <a:t>RAQUEL GARCÍA ORDÓÑEZ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717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717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dirty="0" smtClean="0">
                <a:latin typeface="Colonna MT" pitchFamily="82" charset="0"/>
              </a:rPr>
              <a:t>ORRAZTU </a:t>
            </a:r>
            <a:r>
              <a:rPr lang="es-ES" dirty="0" smtClean="0">
                <a:latin typeface="Colonna MT" pitchFamily="82" charset="0"/>
              </a:rPr>
              <a:t>-  ORRAZIA</a:t>
            </a:r>
            <a:endParaRPr lang="es-ES" dirty="0">
              <a:latin typeface="Colonna MT" pitchFamily="82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857364"/>
            <a:ext cx="3447865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1857364"/>
            <a:ext cx="3500462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Rectángulo"/>
          <p:cNvSpPr/>
          <p:nvPr/>
        </p:nvSpPr>
        <p:spPr>
          <a:xfrm>
            <a:off x="0" y="6211669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 err="1" smtClean="0"/>
              <a:t>Piktogramen</a:t>
            </a:r>
            <a:r>
              <a:rPr lang="es-ES" dirty="0" smtClean="0"/>
              <a:t> </a:t>
            </a:r>
            <a:r>
              <a:rPr lang="es-ES" dirty="0" err="1" smtClean="0"/>
              <a:t>egilea</a:t>
            </a:r>
            <a:r>
              <a:rPr lang="es-ES" dirty="0" smtClean="0"/>
              <a:t>: </a:t>
            </a:r>
            <a:r>
              <a:rPr lang="es-ES" dirty="0" smtClean="0"/>
              <a:t>Sergio Palao </a:t>
            </a:r>
            <a:r>
              <a:rPr lang="es-ES" dirty="0" err="1" smtClean="0"/>
              <a:t>Iturria</a:t>
            </a:r>
            <a:r>
              <a:rPr lang="es-ES" dirty="0" smtClean="0"/>
              <a:t>:  </a:t>
            </a:r>
            <a:r>
              <a:rPr lang="es-ES" dirty="0" smtClean="0"/>
              <a:t>ARASAAC (http://arasaac.org) </a:t>
            </a:r>
            <a:endParaRPr lang="es-ES" dirty="0" smtClean="0"/>
          </a:p>
          <a:p>
            <a:pPr algn="ctr"/>
            <a:r>
              <a:rPr lang="es-ES" dirty="0" err="1" smtClean="0"/>
              <a:t>Lizentzia</a:t>
            </a:r>
            <a:r>
              <a:rPr lang="es-ES" dirty="0" smtClean="0"/>
              <a:t>:  </a:t>
            </a:r>
            <a:r>
              <a:rPr lang="es-ES" dirty="0" smtClean="0"/>
              <a:t>CC (BY-NC-SA) </a:t>
            </a:r>
            <a:r>
              <a:rPr lang="es-ES" dirty="0" err="1" smtClean="0"/>
              <a:t>Egilea</a:t>
            </a:r>
            <a:r>
              <a:rPr lang="es-ES" dirty="0" smtClean="0"/>
              <a:t>: </a:t>
            </a:r>
            <a:r>
              <a:rPr lang="es-ES" dirty="0" smtClean="0"/>
              <a:t>RAQUEL GARCÍA ORDÓÑEZ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819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819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undició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undición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undició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83</TotalTime>
  <Words>147</Words>
  <Application>Microsoft Office PowerPoint</Application>
  <PresentationFormat>Presentación en pantalla (4:3)</PresentationFormat>
  <Paragraphs>53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Fundición</vt:lpstr>
      <vt:lpstr> PAREKATZE   LOGIKOAK</vt:lpstr>
      <vt:lpstr>AGINTEA  – TELEBISTA </vt:lpstr>
      <vt:lpstr>ZUKUGAILUA - LARANJA</vt:lpstr>
      <vt:lpstr>KAFEONTZIA - KAFEA</vt:lpstr>
      <vt:lpstr>TXIGORGAILUA -  OGIA</vt:lpstr>
      <vt:lpstr>DUTXA -GELA</vt:lpstr>
      <vt:lpstr>KOMUNA - PAPERA</vt:lpstr>
      <vt:lpstr>ESKUILA  –  HORTZETAKO PASTA</vt:lpstr>
      <vt:lpstr>ORRAZTU -  ORRAZIA</vt:lpstr>
      <vt:lpstr>ARROPA - ARMAIRUA</vt:lpstr>
      <vt:lpstr>LANDAREA - UREZTAGAILUA</vt:lpstr>
      <vt:lpstr>GALTZERDIA - GARBIGAILUA</vt:lpstr>
      <vt:lpstr>ZAKARRONTZIA - ZABORRA </vt:lpstr>
      <vt:lpstr>PUREA  – IRABIAGAILUA</vt:lpstr>
      <vt:lpstr>IZOZKIA -  HOZKAILUA </vt:lpstr>
      <vt:lpstr>ESEKILEKUA – PINTZAK 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ASOCIACIONES LÓGICAS</dc:title>
  <dc:creator>Raquel</dc:creator>
  <cp:lastModifiedBy>Juanjo</cp:lastModifiedBy>
  <cp:revision>13</cp:revision>
  <dcterms:created xsi:type="dcterms:W3CDTF">2020-06-22T12:52:02Z</dcterms:created>
  <dcterms:modified xsi:type="dcterms:W3CDTF">2021-11-10T12:26:33Z</dcterms:modified>
</cp:coreProperties>
</file>