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156">
          <p15:clr>
            <a:srgbClr val="000000"/>
          </p15:clr>
        </p15:guide>
        <p15:guide id="2" pos="217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BVxQmbqaytuKohUv1M2Es5DS3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333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 txBox="1">
            <a:spLocks noGrp="1"/>
          </p:cNvSpPr>
          <p:nvPr>
            <p:ph type="sldNum" idx="12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-35572"/>
            <a:ext cx="9179000" cy="693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251520" y="620688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2478139" y="611958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4710387" y="611958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6942635" y="611958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1256816" y="3653754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483435" y="3645024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5715683" y="3645024"/>
            <a:ext cx="2010595" cy="26642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arasaac.or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www.arasaac.or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arasaac.org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arasaac.org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arasaac.org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arasaac.org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arasaac.org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407972" y="0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ELIKADURA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644773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868144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408022" y="2664792"/>
            <a:ext cx="1715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LIMOI FRESKAGARRIA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631343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ZUKUA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864219" y="2565037"/>
            <a:ext cx="17157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KOLA FRESKAGARRIA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331640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IRABIATUA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635896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868144" y="5612291"/>
            <a:ext cx="17193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PATATA FRIJITUAK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092281" y="2595442"/>
            <a:ext cx="1715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LARANJA FRESKAGARRIA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275" y="9274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517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550" y="9274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2275" y="8367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0925" y="39557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2775" y="8367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742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333450" y="6495075"/>
            <a:ext cx="85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>
                <a:solidFill>
                  <a:srgbClr val="000000"/>
                </a:solidFill>
              </a:rPr>
              <a:t>Autor pictogramas:</a:t>
            </a:r>
            <a:r>
              <a:rPr lang="es-ES" sz="800">
                <a:solidFill>
                  <a:srgbClr val="000000"/>
                </a:solidFill>
              </a:rPr>
              <a:t> Sergio Palao  </a:t>
            </a:r>
            <a:r>
              <a:rPr lang="es-ES" sz="800" b="1">
                <a:solidFill>
                  <a:srgbClr val="000000"/>
                </a:solidFill>
              </a:rPr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10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>
                <a:solidFill>
                  <a:srgbClr val="000000"/>
                </a:solidFill>
              </a:rPr>
              <a:t>Licencia:</a:t>
            </a:r>
            <a:r>
              <a:rPr lang="es-ES" sz="800" b="1">
                <a:solidFill>
                  <a:srgbClr val="000000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>
                <a:solidFill>
                  <a:srgbClr val="000000"/>
                </a:solidFill>
              </a:rPr>
              <a:t>Autores</a:t>
            </a:r>
            <a:r>
              <a:rPr lang="es-ES" sz="800" b="1">
                <a:solidFill>
                  <a:srgbClr val="000000"/>
                </a:solidFill>
              </a:rPr>
              <a:t>:</a:t>
            </a:r>
            <a:r>
              <a:rPr lang="es-ES" sz="800">
                <a:solidFill>
                  <a:srgbClr val="000000"/>
                </a:solidFill>
              </a:rPr>
              <a:t> </a:t>
            </a:r>
            <a:r>
              <a:rPr lang="es-ES" sz="800"/>
              <a:t>Raquel Alonso, Beatriz Garcés. Sandra Gómez y María Miranda.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/>
        </p:nvSpPr>
        <p:spPr>
          <a:xfrm>
            <a:off x="407972" y="0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ELIKADURA</a:t>
            </a:r>
            <a:endParaRPr lang="es-E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412525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3644773" y="389035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40797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2631343" y="2734017"/>
            <a:ext cx="1715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HANBURGESA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4860032" y="2734017"/>
            <a:ext cx="171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331640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PIZZERIA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3599921" y="5805296"/>
            <a:ext cx="171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ZERBITZARIA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5868144" y="5805264"/>
            <a:ext cx="171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7086981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POSTREA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224" y="38610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50" y="953957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162" y="3955749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1396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0200" y="9539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7638" y="9539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6250" y="862832"/>
            <a:ext cx="1717200" cy="17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/>
        </p:nvSpPr>
        <p:spPr>
          <a:xfrm>
            <a:off x="333450" y="6495075"/>
            <a:ext cx="85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>
                <a:solidFill>
                  <a:srgbClr val="000000"/>
                </a:solidFill>
              </a:rPr>
              <a:t>Autor pictogramas:</a:t>
            </a:r>
            <a:r>
              <a:rPr lang="es-ES" sz="800">
                <a:solidFill>
                  <a:srgbClr val="000000"/>
                </a:solidFill>
              </a:rPr>
              <a:t> Sergio Palao  </a:t>
            </a:r>
            <a:r>
              <a:rPr lang="es-ES" sz="800" b="1">
                <a:solidFill>
                  <a:srgbClr val="000000"/>
                </a:solidFill>
              </a:rPr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10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>
                <a:solidFill>
                  <a:srgbClr val="000000"/>
                </a:solidFill>
              </a:rPr>
              <a:t>Licencia:</a:t>
            </a:r>
            <a:r>
              <a:rPr lang="es-ES" sz="800" b="1">
                <a:solidFill>
                  <a:srgbClr val="000000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>
                <a:solidFill>
                  <a:srgbClr val="000000"/>
                </a:solidFill>
              </a:rPr>
              <a:t>Autores</a:t>
            </a:r>
            <a:r>
              <a:rPr lang="es-ES" sz="800" b="1">
                <a:solidFill>
                  <a:srgbClr val="000000"/>
                </a:solidFill>
              </a:rPr>
              <a:t>:</a:t>
            </a:r>
            <a:r>
              <a:rPr lang="es-ES" sz="800">
                <a:solidFill>
                  <a:srgbClr val="000000"/>
                </a:solidFill>
              </a:rPr>
              <a:t> </a:t>
            </a:r>
            <a:r>
              <a:rPr lang="es-ES" sz="800"/>
              <a:t>Raquel Alonso, Beatriz Garcés. Sandra Gómez y María Miranda.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>
            <a:off x="404413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07972" y="0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ELIKADURA</a:t>
            </a:r>
            <a:endParaRPr lang="es-E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21817" y="6525344"/>
            <a:ext cx="82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/>
              <a:t>Autor pictogramas:</a:t>
            </a:r>
            <a:r>
              <a:rPr lang="es-ES" sz="800"/>
              <a:t> Sergio Palao  </a:t>
            </a:r>
            <a:r>
              <a:rPr lang="es-ES" sz="800" b="1"/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3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/>
              <a:t>Licencia:</a:t>
            </a:r>
            <a:r>
              <a:rPr lang="es-ES" sz="800" b="1">
                <a:uFill>
                  <a:noFill/>
                </a:uFill>
                <a:hlinkClick r:id="rId4"/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/>
              <a:t>Autores</a:t>
            </a:r>
            <a:r>
              <a:rPr lang="es-ES" sz="800" b="1"/>
              <a:t>:</a:t>
            </a:r>
            <a:r>
              <a:rPr lang="es-ES" sz="800"/>
              <a:t> Raquel Alonso, Beatriz Garcés. Sandra Gómez y María Miranda.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7784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4860032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7092280" y="807404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12525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424636" y="2594211"/>
            <a:ext cx="17157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IZOZKI-SALTZAILEA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2631343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IZOZKI DENDA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860032" y="2734017"/>
            <a:ext cx="1715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HANBURGESERIA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282514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IZOZKIA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635896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KUKURUTXUA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5868144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OSAGAIAK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7086981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PIZZERIA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275" y="8275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0563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8838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7650" y="8275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352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6742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41038" y="3881199"/>
            <a:ext cx="1717200" cy="17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404413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359540" y="11946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ELIKADURA</a:t>
            </a:r>
            <a:endParaRPr lang="es-E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521817" y="6525344"/>
            <a:ext cx="82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/>
              <a:t>Autor pictogramas:</a:t>
            </a:r>
            <a:r>
              <a:rPr lang="es-ES" sz="800"/>
              <a:t> Sergio Palao  </a:t>
            </a:r>
            <a:r>
              <a:rPr lang="es-ES" sz="800" b="1"/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3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/>
              <a:t>Licencia:</a:t>
            </a:r>
            <a:r>
              <a:rPr lang="es-ES" sz="800" b="1">
                <a:uFill>
                  <a:noFill/>
                </a:uFill>
                <a:hlinkClick r:id="rId4"/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/>
              <a:t>Autores</a:t>
            </a:r>
            <a:r>
              <a:rPr lang="es-ES" sz="800" b="1"/>
              <a:t>:</a:t>
            </a:r>
            <a:r>
              <a:rPr lang="es-ES" sz="800"/>
              <a:t> Raquel Alonso, Beatriz Garcés. Sandra Gómez y María Miranda.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2627784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4860032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092280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412525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644773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5868144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407972" y="2594211"/>
            <a:ext cx="17157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MAHAI-TRESNAK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2631343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ALERGIA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486003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AHOZAPIA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331640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635896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5868144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ORDAINDU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7086981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KETXUPA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650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1400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227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1088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3327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652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77025" y="3881188"/>
            <a:ext cx="1717200" cy="17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404413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407972" y="0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ELIKADURA</a:t>
            </a:r>
            <a:endParaRPr lang="es-E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21817" y="6525344"/>
            <a:ext cx="82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/>
              <a:t>Autor pictogramas:</a:t>
            </a:r>
            <a:r>
              <a:rPr lang="es-ES" sz="800"/>
              <a:t> Sergio Palao  </a:t>
            </a:r>
            <a:r>
              <a:rPr lang="es-ES" sz="800" b="1"/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3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/>
              <a:t>Licencia:</a:t>
            </a:r>
            <a:r>
              <a:rPr lang="es-ES" sz="800" b="1">
                <a:uFill>
                  <a:noFill/>
                </a:uFill>
                <a:hlinkClick r:id="rId4"/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/>
              <a:t>Autores</a:t>
            </a:r>
            <a:r>
              <a:rPr lang="es-ES" sz="800" b="1"/>
              <a:t>:</a:t>
            </a:r>
            <a:r>
              <a:rPr lang="es-ES" sz="800"/>
              <a:t> Raquel Alonso, Beatriz Garcés. Sandra Gómez y María Miranda.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2627784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4860032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7092280" y="807404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1412525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644773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5868144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348137" y="2726616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HOTZA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2631343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486003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1331640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ITZULI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3635896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MURTXIKATU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7088719" y="2734039"/>
            <a:ext cx="171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BEGETARIANOA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5868906" y="5682129"/>
            <a:ext cx="17157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AHOA GARBITU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650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327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1088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8150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352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41388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88900" y="827550"/>
            <a:ext cx="1717200" cy="17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/>
          <p:nvPr/>
        </p:nvSpPr>
        <p:spPr>
          <a:xfrm>
            <a:off x="404413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407972" y="0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ELIKADURA</a:t>
            </a:r>
            <a:endParaRPr lang="es-E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521817" y="6525344"/>
            <a:ext cx="82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/>
              <a:t>Autor pictogramas:</a:t>
            </a:r>
            <a:r>
              <a:rPr lang="es-ES" sz="800"/>
              <a:t> Sergio Palao  </a:t>
            </a:r>
            <a:r>
              <a:rPr lang="es-ES" sz="800" b="1"/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3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/>
              <a:t>Licencia:</a:t>
            </a:r>
            <a:r>
              <a:rPr lang="es-ES" sz="800" b="1">
                <a:uFill>
                  <a:noFill/>
                </a:uFill>
                <a:hlinkClick r:id="rId4"/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/>
              <a:t>Autores</a:t>
            </a:r>
            <a:r>
              <a:rPr lang="es-ES" sz="800" b="1"/>
              <a:t>:</a:t>
            </a:r>
            <a:r>
              <a:rPr lang="es-ES" sz="800"/>
              <a:t> Raquel Alonso, Beatriz Garcés. Sandra Gómez y María Miranda.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2627784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4860032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7092280" y="807404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1412525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644773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5853127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40797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GLUTENIK GABE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2631343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KONTUA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486003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KUKURUTXOA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1331640" y="5778688"/>
            <a:ext cx="1800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AZUKRERIK GABE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3635896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5868144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7086981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TERRINA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888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702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1088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227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882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650" y="8770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9077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404413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407972" y="0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HIZTEGI   KARTAK 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ELIKADURA</a:t>
            </a:r>
            <a:endParaRPr lang="es-E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521817" y="6525344"/>
            <a:ext cx="82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/>
              <a:t>Autor pictogramas:</a:t>
            </a:r>
            <a:r>
              <a:rPr lang="es-ES" sz="800"/>
              <a:t> Sergio Palao  </a:t>
            </a:r>
            <a:r>
              <a:rPr lang="es-ES" sz="800" b="1"/>
              <a:t>Procedencia</a:t>
            </a:r>
            <a:r>
              <a:rPr lang="es-ES" sz="800" b="1">
                <a:solidFill>
                  <a:srgbClr val="0000FF"/>
                </a:solidFill>
              </a:rPr>
              <a:t>:</a:t>
            </a:r>
            <a:r>
              <a:rPr lang="es-ES" sz="800" b="1" u="sng">
                <a:solidFill>
                  <a:schemeClr val="hlink"/>
                </a:solidFill>
                <a:hlinkClick r:id="rId3"/>
              </a:rPr>
              <a:t>ARASAAC</a:t>
            </a:r>
            <a:r>
              <a:rPr lang="es-ES" sz="800">
                <a:solidFill>
                  <a:srgbClr val="444444"/>
                </a:solidFill>
              </a:rPr>
              <a:t>  </a:t>
            </a:r>
            <a:r>
              <a:rPr lang="es-ES" sz="800" b="1"/>
              <a:t>Licencia:</a:t>
            </a:r>
            <a:r>
              <a:rPr lang="es-ES" sz="800" b="1">
                <a:uFill>
                  <a:noFill/>
                </a:uFill>
                <a:hlinkClick r:id="rId4"/>
              </a:rPr>
              <a:t> </a:t>
            </a:r>
            <a:r>
              <a:rPr lang="es-ES" sz="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(BY-NC-SA)</a:t>
            </a:r>
            <a:r>
              <a:rPr lang="es-ES" sz="800">
                <a:solidFill>
                  <a:srgbClr val="0000FF"/>
                </a:solidFill>
              </a:rPr>
              <a:t> </a:t>
            </a:r>
            <a:r>
              <a:rPr lang="es-ES" sz="800">
                <a:solidFill>
                  <a:srgbClr val="444444"/>
                </a:solidFill>
              </a:rPr>
              <a:t> </a:t>
            </a:r>
            <a:endParaRPr sz="800">
              <a:solidFill>
                <a:srgbClr val="44444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u="sng"/>
              <a:t>Autores</a:t>
            </a:r>
            <a:r>
              <a:rPr lang="es-ES" sz="800" b="1"/>
              <a:t>:</a:t>
            </a:r>
            <a:r>
              <a:rPr lang="es-ES" sz="800"/>
              <a:t> Raquel Alonso, Beatriz Garcés. Sandra Gómez y María Miranda.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2627784" y="807405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4860032" y="836712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7092280" y="807404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1412525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3644773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5868144" y="3861048"/>
            <a:ext cx="1719315" cy="1757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40797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PLATERA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2631343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MAHAI-ZAPIA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4860032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EDALONTZIA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1331640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SUKALDARIA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3635896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BAZKARIA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5868144" y="5805264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AFARIA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7086981" y="2734017"/>
            <a:ext cx="1715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KOMUNAK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275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1088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650" y="8568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8838" y="8275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4650" y="395575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41400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77025" y="3881200"/>
            <a:ext cx="1717200" cy="17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281</Words>
  <Application>Microsoft Office PowerPoint</Application>
  <PresentationFormat>Presentación en pantalla (4:3)</PresentationFormat>
  <Paragraphs>77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Manuel Marcos</dc:creator>
  <cp:lastModifiedBy>Amatxo</cp:lastModifiedBy>
  <cp:revision>4</cp:revision>
  <dcterms:created xsi:type="dcterms:W3CDTF">2021-01-13T06:05:37Z</dcterms:created>
  <dcterms:modified xsi:type="dcterms:W3CDTF">2021-11-26T20:34:06Z</dcterms:modified>
</cp:coreProperties>
</file>